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71" r:id="rId3"/>
    <p:sldId id="270" r:id="rId4"/>
    <p:sldId id="257" r:id="rId5"/>
    <p:sldId id="264" r:id="rId6"/>
    <p:sldId id="268" r:id="rId7"/>
    <p:sldId id="272" r:id="rId8"/>
    <p:sldId id="273" r:id="rId9"/>
  </p:sldIdLst>
  <p:sldSz cx="14630400" cy="8229600"/>
  <p:notesSz cx="8229600" cy="14630400"/>
  <p:embeddedFontLst>
    <p:embeddedFont>
      <p:font typeface="MuseoModerno Medium" panose="020B0600000101010101" charset="0"/>
      <p:regular r:id="rId11"/>
    </p:embeddedFont>
    <p:embeddedFont>
      <p:font typeface="Poppins" panose="00000500000000000000" pitchFamily="2" charset="0"/>
      <p:regular r:id="rId12"/>
      <p:bold r:id="rId13"/>
      <p:italic r:id="rId14"/>
      <p:boldItalic r:id="rId15"/>
    </p:embeddedFont>
    <p:embeddedFont>
      <p:font typeface="Roboto" panose="02000000000000000000" pitchFamily="2" charset="0"/>
      <p:regular r:id="rId16"/>
      <p:bold r:id="rId17"/>
      <p:italic r:id="rId18"/>
      <p:boldItalic r:id="rId19"/>
    </p:embeddedFont>
    <p:embeddedFont>
      <p:font typeface="Source Sans Pro" panose="020B0503030403020204" pitchFamily="34" charset="0"/>
      <p:regular r:id="rId20"/>
      <p:bold r:id="rId21"/>
      <p:italic r:id="rId22"/>
      <p:boldItalic r:id="rId23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0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824B16-00F6-44B0-8C59-95C9D76A89CF}" v="197" dt="2025-08-08T00:42:37.8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75" d="100"/>
          <a:sy n="75" d="100"/>
        </p:scale>
        <p:origin x="69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5688" y="12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최시영 연구원 (YSM)" userId="2294a948-ccbe-4969-9961-831ad9ab67db" providerId="ADAL" clId="{F3824B16-00F6-44B0-8C59-95C9D76A89CF}"/>
    <pc:docChg chg="undo custSel addSld delSld modSld sldOrd">
      <pc:chgData name="최시영 연구원 (YSM)" userId="2294a948-ccbe-4969-9961-831ad9ab67db" providerId="ADAL" clId="{F3824B16-00F6-44B0-8C59-95C9D76A89CF}" dt="2025-08-08T05:42:19.601" v="4369" actId="20577"/>
      <pc:docMkLst>
        <pc:docMk/>
      </pc:docMkLst>
      <pc:sldChg chg="delSp modSp mod setBg modClrScheme chgLayout">
        <pc:chgData name="최시영 연구원 (YSM)" userId="2294a948-ccbe-4969-9961-831ad9ab67db" providerId="ADAL" clId="{F3824B16-00F6-44B0-8C59-95C9D76A89CF}" dt="2025-08-08T05:42:19.601" v="4369" actId="20577"/>
        <pc:sldMkLst>
          <pc:docMk/>
          <pc:sldMk cId="0" sldId="256"/>
        </pc:sldMkLst>
        <pc:spChg chg="mod">
          <ac:chgData name="최시영 연구원 (YSM)" userId="2294a948-ccbe-4969-9961-831ad9ab67db" providerId="ADAL" clId="{F3824B16-00F6-44B0-8C59-95C9D76A89CF}" dt="2025-08-08T05:42:19.601" v="4369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최시영 연구원 (YSM)" userId="2294a948-ccbe-4969-9961-831ad9ab67db" providerId="ADAL" clId="{F3824B16-00F6-44B0-8C59-95C9D76A89CF}" dt="2025-08-08T05:35:10.312" v="4349" actId="1076"/>
          <ac:spMkLst>
            <pc:docMk/>
            <pc:sldMk cId="0" sldId="256"/>
            <ac:spMk id="4" creationId="{00000000-0000-0000-0000-000000000000}"/>
          </ac:spMkLst>
        </pc:spChg>
        <pc:picChg chg="mod">
          <ac:chgData name="최시영 연구원 (YSM)" userId="2294a948-ccbe-4969-9961-831ad9ab67db" providerId="ADAL" clId="{F3824B16-00F6-44B0-8C59-95C9D76A89CF}" dt="2025-07-15T06:47:29.271" v="1122" actId="14100"/>
          <ac:picMkLst>
            <pc:docMk/>
            <pc:sldMk cId="0" sldId="256"/>
            <ac:picMk id="2" creationId="{00000000-0000-0000-0000-000000000000}"/>
          </ac:picMkLst>
        </pc:picChg>
      </pc:sldChg>
      <pc:sldChg chg="addSp delSp modSp mod modClrScheme chgLayout">
        <pc:chgData name="최시영 연구원 (YSM)" userId="2294a948-ccbe-4969-9961-831ad9ab67db" providerId="ADAL" clId="{F3824B16-00F6-44B0-8C59-95C9D76A89CF}" dt="2025-08-08T05:36:57.357" v="4350" actId="1076"/>
        <pc:sldMkLst>
          <pc:docMk/>
          <pc:sldMk cId="0" sldId="257"/>
        </pc:sldMkLst>
        <pc:spChg chg="del mod">
          <ac:chgData name="최시영 연구원 (YSM)" userId="2294a948-ccbe-4969-9961-831ad9ab67db" providerId="ADAL" clId="{F3824B16-00F6-44B0-8C59-95C9D76A89CF}" dt="2025-08-07T04:13:14.951" v="2761" actId="478"/>
          <ac:spMkLst>
            <pc:docMk/>
            <pc:sldMk cId="0" sldId="257"/>
            <ac:spMk id="2" creationId="{00000000-0000-0000-0000-000000000000}"/>
          </ac:spMkLst>
        </pc:spChg>
        <pc:spChg chg="add mod">
          <ac:chgData name="최시영 연구원 (YSM)" userId="2294a948-ccbe-4969-9961-831ad9ab67db" providerId="ADAL" clId="{F3824B16-00F6-44B0-8C59-95C9D76A89CF}" dt="2025-08-08T00:43:11.473" v="4300" actId="1076"/>
          <ac:spMkLst>
            <pc:docMk/>
            <pc:sldMk cId="0" sldId="257"/>
            <ac:spMk id="4" creationId="{AAE99247-64DF-5FAE-86D8-6B32EE296B37}"/>
          </ac:spMkLst>
        </pc:spChg>
        <pc:graphicFrameChg chg="mod modGraphic">
          <ac:chgData name="최시영 연구원 (YSM)" userId="2294a948-ccbe-4969-9961-831ad9ab67db" providerId="ADAL" clId="{F3824B16-00F6-44B0-8C59-95C9D76A89CF}" dt="2025-08-08T05:36:57.357" v="4350" actId="1076"/>
          <ac:graphicFrameMkLst>
            <pc:docMk/>
            <pc:sldMk cId="0" sldId="257"/>
            <ac:graphicFrameMk id="7" creationId="{62D3D27A-6282-F229-3A0A-E3F9DE7CB101}"/>
          </ac:graphicFrameMkLst>
        </pc:graphicFrameChg>
        <pc:picChg chg="del mod">
          <ac:chgData name="최시영 연구원 (YSM)" userId="2294a948-ccbe-4969-9961-831ad9ab67db" providerId="ADAL" clId="{F3824B16-00F6-44B0-8C59-95C9D76A89CF}" dt="2025-08-07T05:20:35.305" v="3705" actId="21"/>
          <ac:picMkLst>
            <pc:docMk/>
            <pc:sldMk cId="0" sldId="257"/>
            <ac:picMk id="5" creationId="{00000000-0000-0000-0000-000000000000}"/>
          </ac:picMkLst>
        </pc:picChg>
        <pc:picChg chg="add del">
          <ac:chgData name="최시영 연구원 (YSM)" userId="2294a948-ccbe-4969-9961-831ad9ab67db" providerId="ADAL" clId="{F3824B16-00F6-44B0-8C59-95C9D76A89CF}" dt="2025-08-07T04:37:56.423" v="3123" actId="21"/>
          <ac:picMkLst>
            <pc:docMk/>
            <pc:sldMk cId="0" sldId="257"/>
            <ac:picMk id="8" creationId="{93130D52-BCDA-C378-AE3A-61AB76C676C2}"/>
          </ac:picMkLst>
        </pc:picChg>
      </pc:sldChg>
      <pc:sldChg chg="del">
        <pc:chgData name="최시영 연구원 (YSM)" userId="2294a948-ccbe-4969-9961-831ad9ab67db" providerId="ADAL" clId="{F3824B16-00F6-44B0-8C59-95C9D76A89CF}" dt="2025-07-14T08:11:21.272" v="1055" actId="47"/>
        <pc:sldMkLst>
          <pc:docMk/>
          <pc:sldMk cId="0" sldId="258"/>
        </pc:sldMkLst>
      </pc:sldChg>
      <pc:sldChg chg="del">
        <pc:chgData name="최시영 연구원 (YSM)" userId="2294a948-ccbe-4969-9961-831ad9ab67db" providerId="ADAL" clId="{F3824B16-00F6-44B0-8C59-95C9D76A89CF}" dt="2025-07-14T08:11:13.514" v="1054" actId="47"/>
        <pc:sldMkLst>
          <pc:docMk/>
          <pc:sldMk cId="0" sldId="259"/>
        </pc:sldMkLst>
      </pc:sldChg>
      <pc:sldChg chg="delSp modSp add del mod modClrScheme chgLayout">
        <pc:chgData name="최시영 연구원 (YSM)" userId="2294a948-ccbe-4969-9961-831ad9ab67db" providerId="ADAL" clId="{F3824B16-00F6-44B0-8C59-95C9D76A89CF}" dt="2025-08-07T04:06:41.363" v="2685" actId="47"/>
        <pc:sldMkLst>
          <pc:docMk/>
          <pc:sldMk cId="0" sldId="260"/>
        </pc:sldMkLst>
      </pc:sldChg>
      <pc:sldChg chg="addSp delSp modSp del mod ord modClrScheme chgLayout">
        <pc:chgData name="최시영 연구원 (YSM)" userId="2294a948-ccbe-4969-9961-831ad9ab67db" providerId="ADAL" clId="{F3824B16-00F6-44B0-8C59-95C9D76A89CF}" dt="2025-08-08T04:05:26.417" v="4301" actId="47"/>
        <pc:sldMkLst>
          <pc:docMk/>
          <pc:sldMk cId="0" sldId="261"/>
        </pc:sldMkLst>
        <pc:spChg chg="mod">
          <ac:chgData name="최시영 연구원 (YSM)" userId="2294a948-ccbe-4969-9961-831ad9ab67db" providerId="ADAL" clId="{F3824B16-00F6-44B0-8C59-95C9D76A89CF}" dt="2025-08-07T04:17:48.966" v="2819" actId="14100"/>
          <ac:spMkLst>
            <pc:docMk/>
            <pc:sldMk cId="0" sldId="261"/>
            <ac:spMk id="2" creationId="{00000000-0000-0000-0000-000000000000}"/>
          </ac:spMkLst>
        </pc:spChg>
        <pc:spChg chg="add del mod">
          <ac:chgData name="최시영 연구원 (YSM)" userId="2294a948-ccbe-4969-9961-831ad9ab67db" providerId="ADAL" clId="{F3824B16-00F6-44B0-8C59-95C9D76A89CF}" dt="2025-08-07T04:29:34.495" v="3041" actId="478"/>
          <ac:spMkLst>
            <pc:docMk/>
            <pc:sldMk cId="0" sldId="261"/>
            <ac:spMk id="3" creationId="{2F46A7B2-BC75-0674-E31C-AC2CDC0A7394}"/>
          </ac:spMkLst>
        </pc:spChg>
        <pc:spChg chg="add del mod topLvl">
          <ac:chgData name="최시영 연구원 (YSM)" userId="2294a948-ccbe-4969-9961-831ad9ab67db" providerId="ADAL" clId="{F3824B16-00F6-44B0-8C59-95C9D76A89CF}" dt="2025-08-07T04:29:27.147" v="3038" actId="478"/>
          <ac:spMkLst>
            <pc:docMk/>
            <pc:sldMk cId="0" sldId="261"/>
            <ac:spMk id="4" creationId="{00000000-0000-0000-0000-000000000000}"/>
          </ac:spMkLst>
        </pc:spChg>
        <pc:spChg chg="add del mod">
          <ac:chgData name="최시영 연구원 (YSM)" userId="2294a948-ccbe-4969-9961-831ad9ab67db" providerId="ADAL" clId="{F3824B16-00F6-44B0-8C59-95C9D76A89CF}" dt="2025-08-07T04:38:31.845" v="3167" actId="20577"/>
          <ac:spMkLst>
            <pc:docMk/>
            <pc:sldMk cId="0" sldId="261"/>
            <ac:spMk id="5" creationId="{00000000-0000-0000-0000-000000000000}"/>
          </ac:spMkLst>
        </pc:spChg>
        <pc:spChg chg="del mod">
          <ac:chgData name="최시영 연구원 (YSM)" userId="2294a948-ccbe-4969-9961-831ad9ab67db" providerId="ADAL" clId="{F3824B16-00F6-44B0-8C59-95C9D76A89CF}" dt="2025-08-07T04:29:47.335" v="3060" actId="478"/>
          <ac:spMkLst>
            <pc:docMk/>
            <pc:sldMk cId="0" sldId="261"/>
            <ac:spMk id="7" creationId="{00000000-0000-0000-0000-000000000000}"/>
          </ac:spMkLst>
        </pc:spChg>
        <pc:spChg chg="mod">
          <ac:chgData name="최시영 연구원 (YSM)" userId="2294a948-ccbe-4969-9961-831ad9ab67db" providerId="ADAL" clId="{F3824B16-00F6-44B0-8C59-95C9D76A89CF}" dt="2025-08-07T04:10:30.524" v="2740" actId="2710"/>
          <ac:spMkLst>
            <pc:docMk/>
            <pc:sldMk cId="0" sldId="261"/>
            <ac:spMk id="8" creationId="{00000000-0000-0000-0000-000000000000}"/>
          </ac:spMkLst>
        </pc:spChg>
        <pc:spChg chg="add mod">
          <ac:chgData name="최시영 연구원 (YSM)" userId="2294a948-ccbe-4969-9961-831ad9ab67db" providerId="ADAL" clId="{F3824B16-00F6-44B0-8C59-95C9D76A89CF}" dt="2025-08-07T04:38:32.840" v="3168" actId="20577"/>
          <ac:spMkLst>
            <pc:docMk/>
            <pc:sldMk cId="0" sldId="261"/>
            <ac:spMk id="9" creationId="{27F8C60C-C525-8A4B-C13D-ED35EEC8CF15}"/>
          </ac:spMkLst>
        </pc:spChg>
        <pc:spChg chg="del mod">
          <ac:chgData name="최시영 연구원 (YSM)" userId="2294a948-ccbe-4969-9961-831ad9ab67db" providerId="ADAL" clId="{F3824B16-00F6-44B0-8C59-95C9D76A89CF}" dt="2025-08-07T04:29:52.064" v="3062" actId="478"/>
          <ac:spMkLst>
            <pc:docMk/>
            <pc:sldMk cId="0" sldId="261"/>
            <ac:spMk id="10" creationId="{00000000-0000-0000-0000-000000000000}"/>
          </ac:spMkLst>
        </pc:spChg>
        <pc:spChg chg="mod">
          <ac:chgData name="최시영 연구원 (YSM)" userId="2294a948-ccbe-4969-9961-831ad9ab67db" providerId="ADAL" clId="{F3824B16-00F6-44B0-8C59-95C9D76A89CF}" dt="2025-08-07T04:10:43.220" v="2743" actId="1076"/>
          <ac:spMkLst>
            <pc:docMk/>
            <pc:sldMk cId="0" sldId="261"/>
            <ac:spMk id="11" creationId="{00000000-0000-0000-0000-000000000000}"/>
          </ac:spMkLst>
        </pc:spChg>
        <pc:spChg chg="add mod">
          <ac:chgData name="최시영 연구원 (YSM)" userId="2294a948-ccbe-4969-9961-831ad9ab67db" providerId="ADAL" clId="{F3824B16-00F6-44B0-8C59-95C9D76A89CF}" dt="2025-08-07T04:29:57.915" v="3072" actId="1076"/>
          <ac:spMkLst>
            <pc:docMk/>
            <pc:sldMk cId="0" sldId="261"/>
            <ac:spMk id="14" creationId="{A916E9CD-7123-70AA-C94D-9792043C7A07}"/>
          </ac:spMkLst>
        </pc:spChg>
        <pc:spChg chg="add mod">
          <ac:chgData name="최시영 연구원 (YSM)" userId="2294a948-ccbe-4969-9961-831ad9ab67db" providerId="ADAL" clId="{F3824B16-00F6-44B0-8C59-95C9D76A89CF}" dt="2025-08-07T04:30:08.811" v="3084" actId="20577"/>
          <ac:spMkLst>
            <pc:docMk/>
            <pc:sldMk cId="0" sldId="261"/>
            <ac:spMk id="16" creationId="{9C505986-7B81-5283-EF02-F656A51FA3F4}"/>
          </ac:spMkLst>
        </pc:spChg>
        <pc:spChg chg="add mod">
          <ac:chgData name="최시영 연구원 (YSM)" userId="2294a948-ccbe-4969-9961-831ad9ab67db" providerId="ADAL" clId="{F3824B16-00F6-44B0-8C59-95C9D76A89CF}" dt="2025-08-07T04:30:22.059" v="3085" actId="1076"/>
          <ac:spMkLst>
            <pc:docMk/>
            <pc:sldMk cId="0" sldId="261"/>
            <ac:spMk id="23" creationId="{E8B1A72A-22D2-C2A2-A5B2-CD31E95B2097}"/>
          </ac:spMkLst>
        </pc:spChg>
        <pc:spChg chg="add mod">
          <ac:chgData name="최시영 연구원 (YSM)" userId="2294a948-ccbe-4969-9961-831ad9ab67db" providerId="ADAL" clId="{F3824B16-00F6-44B0-8C59-95C9D76A89CF}" dt="2025-08-07T04:30:22.059" v="3085" actId="1076"/>
          <ac:spMkLst>
            <pc:docMk/>
            <pc:sldMk cId="0" sldId="261"/>
            <ac:spMk id="24" creationId="{8D15C691-DCE4-5906-CC12-A5AA91B42335}"/>
          </ac:spMkLst>
        </pc:spChg>
        <pc:grpChg chg="add del mod topLvl">
          <ac:chgData name="최시영 연구원 (YSM)" userId="2294a948-ccbe-4969-9961-831ad9ab67db" providerId="ADAL" clId="{F3824B16-00F6-44B0-8C59-95C9D76A89CF}" dt="2025-08-07T04:29:52.064" v="3062" actId="478"/>
          <ac:grpSpMkLst>
            <pc:docMk/>
            <pc:sldMk cId="0" sldId="261"/>
            <ac:grpSpMk id="12" creationId="{9F7A5757-6DD0-F8E9-D372-610F3E906733}"/>
          </ac:grpSpMkLst>
        </pc:grpChg>
        <pc:grpChg chg="add del mod topLvl">
          <ac:chgData name="최시영 연구원 (YSM)" userId="2294a948-ccbe-4969-9961-831ad9ab67db" providerId="ADAL" clId="{F3824B16-00F6-44B0-8C59-95C9D76A89CF}" dt="2025-08-07T04:29:27.147" v="3038" actId="478"/>
          <ac:grpSpMkLst>
            <pc:docMk/>
            <pc:sldMk cId="0" sldId="261"/>
            <ac:grpSpMk id="13" creationId="{8BF4939A-637B-4362-E7E4-87492DCC4D6F}"/>
          </ac:grpSpMkLst>
        </pc:grpChg>
        <pc:grpChg chg="add del mod">
          <ac:chgData name="최시영 연구원 (YSM)" userId="2294a948-ccbe-4969-9961-831ad9ab67db" providerId="ADAL" clId="{F3824B16-00F6-44B0-8C59-95C9D76A89CF}" dt="2025-08-07T04:29:47.335" v="3060" actId="478"/>
          <ac:grpSpMkLst>
            <pc:docMk/>
            <pc:sldMk cId="0" sldId="261"/>
            <ac:grpSpMk id="15" creationId="{9FF3A980-D5F5-B57E-EA97-08497034A552}"/>
          </ac:grpSpMkLst>
        </pc:grpChg>
        <pc:grpChg chg="add mod">
          <ac:chgData name="최시영 연구원 (YSM)" userId="2294a948-ccbe-4969-9961-831ad9ab67db" providerId="ADAL" clId="{F3824B16-00F6-44B0-8C59-95C9D76A89CF}" dt="2025-08-07T04:09:32.715" v="2721" actId="1076"/>
          <ac:grpSpMkLst>
            <pc:docMk/>
            <pc:sldMk cId="0" sldId="261"/>
            <ac:grpSpMk id="20" creationId="{46DC3BFB-5880-A415-D6AA-F524D536A38E}"/>
          </ac:grpSpMkLst>
        </pc:grpChg>
        <pc:grpChg chg="add del mod">
          <ac:chgData name="최시영 연구원 (YSM)" userId="2294a948-ccbe-4969-9961-831ad9ab67db" providerId="ADAL" clId="{F3824B16-00F6-44B0-8C59-95C9D76A89CF}" dt="2025-08-07T04:09:05.427" v="2716" actId="1076"/>
          <ac:grpSpMkLst>
            <pc:docMk/>
            <pc:sldMk cId="0" sldId="261"/>
            <ac:grpSpMk id="21" creationId="{E5780C3C-426B-EAEC-AFDB-772D49E7EE42}"/>
          </ac:grpSpMkLst>
        </pc:grpChg>
        <pc:grpChg chg="add del mod">
          <ac:chgData name="최시영 연구원 (YSM)" userId="2294a948-ccbe-4969-9961-831ad9ab67db" providerId="ADAL" clId="{F3824B16-00F6-44B0-8C59-95C9D76A89CF}" dt="2025-08-07T04:29:12.990" v="3033" actId="478"/>
          <ac:grpSpMkLst>
            <pc:docMk/>
            <pc:sldMk cId="0" sldId="261"/>
            <ac:grpSpMk id="22" creationId="{29DDE49C-24D4-702F-C5CE-2308B636B427}"/>
          </ac:grpSpMkLst>
        </pc:grpChg>
        <pc:grpChg chg="add mod">
          <ac:chgData name="최시영 연구원 (YSM)" userId="2294a948-ccbe-4969-9961-831ad9ab67db" providerId="ADAL" clId="{F3824B16-00F6-44B0-8C59-95C9D76A89CF}" dt="2025-08-07T04:30:22.059" v="3085" actId="1076"/>
          <ac:grpSpMkLst>
            <pc:docMk/>
            <pc:sldMk cId="0" sldId="261"/>
            <ac:grpSpMk id="25" creationId="{D15D8892-11A2-754E-F020-530A9C95C831}"/>
          </ac:grpSpMkLst>
        </pc:grpChg>
        <pc:picChg chg="add del mod">
          <ac:chgData name="최시영 연구원 (YSM)" userId="2294a948-ccbe-4969-9961-831ad9ab67db" providerId="ADAL" clId="{F3824B16-00F6-44B0-8C59-95C9D76A89CF}" dt="2025-08-07T04:38:14.939" v="3129" actId="21"/>
          <ac:picMkLst>
            <pc:docMk/>
            <pc:sldMk cId="0" sldId="261"/>
            <ac:picMk id="18" creationId="{93130D52-BCDA-C378-AE3A-61AB76C676C2}"/>
          </ac:picMkLst>
        </pc:picChg>
        <pc:picChg chg="add mod">
          <ac:chgData name="최시영 연구원 (YSM)" userId="2294a948-ccbe-4969-9961-831ad9ab67db" providerId="ADAL" clId="{F3824B16-00F6-44B0-8C59-95C9D76A89CF}" dt="2025-08-07T05:20:36.962" v="3706"/>
          <ac:picMkLst>
            <pc:docMk/>
            <pc:sldMk cId="0" sldId="261"/>
            <ac:picMk id="26" creationId="{00000000-0000-0000-0000-000000000000}"/>
          </ac:picMkLst>
        </pc:picChg>
        <pc:picChg chg="add mod">
          <ac:chgData name="최시영 연구원 (YSM)" userId="2294a948-ccbe-4969-9961-831ad9ab67db" providerId="ADAL" clId="{F3824B16-00F6-44B0-8C59-95C9D76A89CF}" dt="2025-08-07T04:30:22.059" v="3085" actId="1076"/>
          <ac:picMkLst>
            <pc:docMk/>
            <pc:sldMk cId="0" sldId="261"/>
            <ac:picMk id="1026" creationId="{2A30C100-4A24-C044-2D0B-1F8E261E466F}"/>
          </ac:picMkLst>
        </pc:picChg>
        <pc:picChg chg="add mod topLvl">
          <ac:chgData name="최시영 연구원 (YSM)" userId="2294a948-ccbe-4969-9961-831ad9ab67db" providerId="ADAL" clId="{F3824B16-00F6-44B0-8C59-95C9D76A89CF}" dt="2025-08-07T04:29:12.990" v="3033" actId="478"/>
          <ac:picMkLst>
            <pc:docMk/>
            <pc:sldMk cId="0" sldId="261"/>
            <ac:picMk id="1028" creationId="{57195535-6C34-17DC-30A4-B6714F012033}"/>
          </ac:picMkLst>
        </pc:picChg>
      </pc:sldChg>
      <pc:sldChg chg="del">
        <pc:chgData name="최시영 연구원 (YSM)" userId="2294a948-ccbe-4969-9961-831ad9ab67db" providerId="ADAL" clId="{F3824B16-00F6-44B0-8C59-95C9D76A89CF}" dt="2025-07-03T04:39:06.360" v="2" actId="47"/>
        <pc:sldMkLst>
          <pc:docMk/>
          <pc:sldMk cId="0" sldId="262"/>
        </pc:sldMkLst>
      </pc:sldChg>
      <pc:sldChg chg="delSp del mod modClrScheme chgLayout">
        <pc:chgData name="최시영 연구원 (YSM)" userId="2294a948-ccbe-4969-9961-831ad9ab67db" providerId="ADAL" clId="{F3824B16-00F6-44B0-8C59-95C9D76A89CF}" dt="2025-07-15T08:27:04.217" v="1287" actId="47"/>
        <pc:sldMkLst>
          <pc:docMk/>
          <pc:sldMk cId="0" sldId="263"/>
        </pc:sldMkLst>
      </pc:sldChg>
      <pc:sldChg chg="addSp delSp modSp mod modClrScheme chgLayout">
        <pc:chgData name="최시영 연구원 (YSM)" userId="2294a948-ccbe-4969-9961-831ad9ab67db" providerId="ADAL" clId="{F3824B16-00F6-44B0-8C59-95C9D76A89CF}" dt="2025-08-08T05:37:04.023" v="4351" actId="1076"/>
        <pc:sldMkLst>
          <pc:docMk/>
          <pc:sldMk cId="2828375108" sldId="264"/>
        </pc:sldMkLst>
        <pc:spChg chg="add del mod">
          <ac:chgData name="최시영 연구원 (YSM)" userId="2294a948-ccbe-4969-9961-831ad9ab67db" providerId="ADAL" clId="{F3824B16-00F6-44B0-8C59-95C9D76A89CF}" dt="2025-08-07T05:06:25.323" v="3627" actId="478"/>
          <ac:spMkLst>
            <pc:docMk/>
            <pc:sldMk cId="2828375108" sldId="264"/>
            <ac:spMk id="3" creationId="{6E86C5E4-6691-39B7-974F-1024D6DC9F00}"/>
          </ac:spMkLst>
        </pc:spChg>
        <pc:spChg chg="del mod">
          <ac:chgData name="최시영 연구원 (YSM)" userId="2294a948-ccbe-4969-9961-831ad9ab67db" providerId="ADAL" clId="{F3824B16-00F6-44B0-8C59-95C9D76A89CF}" dt="2025-08-07T04:13:39.558" v="2766" actId="478"/>
          <ac:spMkLst>
            <pc:docMk/>
            <pc:sldMk cId="2828375108" sldId="264"/>
            <ac:spMk id="4" creationId="{A20FD336-0753-0988-21E4-2A02B259B849}"/>
          </ac:spMkLst>
        </pc:spChg>
        <pc:spChg chg="add mod">
          <ac:chgData name="최시영 연구원 (YSM)" userId="2294a948-ccbe-4969-9961-831ad9ab67db" providerId="ADAL" clId="{F3824B16-00F6-44B0-8C59-95C9D76A89CF}" dt="2025-08-08T05:37:04.023" v="4351" actId="1076"/>
          <ac:spMkLst>
            <pc:docMk/>
            <pc:sldMk cId="2828375108" sldId="264"/>
            <ac:spMk id="6" creationId="{01A308C9-A85B-B92B-48C5-5EBED2E6F696}"/>
          </ac:spMkLst>
        </pc:spChg>
        <pc:spChg chg="add mod">
          <ac:chgData name="최시영 연구원 (YSM)" userId="2294a948-ccbe-4969-9961-831ad9ab67db" providerId="ADAL" clId="{F3824B16-00F6-44B0-8C59-95C9D76A89CF}" dt="2025-08-08T00:42:31.297" v="4295" actId="164"/>
          <ac:spMkLst>
            <pc:docMk/>
            <pc:sldMk cId="2828375108" sldId="264"/>
            <ac:spMk id="8" creationId="{10D5A36B-53C9-CF8B-1353-14E435108A54}"/>
          </ac:spMkLst>
        </pc:spChg>
        <pc:spChg chg="add mod">
          <ac:chgData name="최시영 연구원 (YSM)" userId="2294a948-ccbe-4969-9961-831ad9ab67db" providerId="ADAL" clId="{F3824B16-00F6-44B0-8C59-95C9D76A89CF}" dt="2025-08-08T00:42:37.836" v="4296" actId="164"/>
          <ac:spMkLst>
            <pc:docMk/>
            <pc:sldMk cId="2828375108" sldId="264"/>
            <ac:spMk id="10" creationId="{43BCCBA5-0D9A-45DD-C386-171C1EE42384}"/>
          </ac:spMkLst>
        </pc:spChg>
        <pc:spChg chg="add del mod">
          <ac:chgData name="최시영 연구원 (YSM)" userId="2294a948-ccbe-4969-9961-831ad9ab67db" providerId="ADAL" clId="{F3824B16-00F6-44B0-8C59-95C9D76A89CF}" dt="2025-08-07T05:27:13.929" v="3795" actId="478"/>
          <ac:spMkLst>
            <pc:docMk/>
            <pc:sldMk cId="2828375108" sldId="264"/>
            <ac:spMk id="11" creationId="{294DD881-A9A0-C126-B635-7A253E0B6F65}"/>
          </ac:spMkLst>
        </pc:spChg>
        <pc:spChg chg="add mod">
          <ac:chgData name="최시영 연구원 (YSM)" userId="2294a948-ccbe-4969-9961-831ad9ab67db" providerId="ADAL" clId="{F3824B16-00F6-44B0-8C59-95C9D76A89CF}" dt="2025-08-08T00:42:55.102" v="4297" actId="1076"/>
          <ac:spMkLst>
            <pc:docMk/>
            <pc:sldMk cId="2828375108" sldId="264"/>
            <ac:spMk id="13" creationId="{85DED5A9-1286-D9D7-5244-526269F42EF2}"/>
          </ac:spMkLst>
        </pc:spChg>
        <pc:spChg chg="add mod">
          <ac:chgData name="최시영 연구원 (YSM)" userId="2294a948-ccbe-4969-9961-831ad9ab67db" providerId="ADAL" clId="{F3824B16-00F6-44B0-8C59-95C9D76A89CF}" dt="2025-08-08T00:42:31.297" v="4295" actId="164"/>
          <ac:spMkLst>
            <pc:docMk/>
            <pc:sldMk cId="2828375108" sldId="264"/>
            <ac:spMk id="15" creationId="{2F2D302F-AA1A-C911-C514-C63CD6362941}"/>
          </ac:spMkLst>
        </pc:spChg>
        <pc:spChg chg="add mod">
          <ac:chgData name="최시영 연구원 (YSM)" userId="2294a948-ccbe-4969-9961-831ad9ab67db" providerId="ADAL" clId="{F3824B16-00F6-44B0-8C59-95C9D76A89CF}" dt="2025-08-08T00:42:37.836" v="4296" actId="164"/>
          <ac:spMkLst>
            <pc:docMk/>
            <pc:sldMk cId="2828375108" sldId="264"/>
            <ac:spMk id="17" creationId="{5B438E4E-2995-B0B8-A6ED-3D3218AD70EA}"/>
          </ac:spMkLst>
        </pc:spChg>
        <pc:grpChg chg="add mod">
          <ac:chgData name="최시영 연구원 (YSM)" userId="2294a948-ccbe-4969-9961-831ad9ab67db" providerId="ADAL" clId="{F3824B16-00F6-44B0-8C59-95C9D76A89CF}" dt="2025-08-08T00:42:55.102" v="4297" actId="1076"/>
          <ac:grpSpMkLst>
            <pc:docMk/>
            <pc:sldMk cId="2828375108" sldId="264"/>
            <ac:grpSpMk id="2" creationId="{43887122-FF75-DEA9-0044-1D3959D11F6C}"/>
          </ac:grpSpMkLst>
        </pc:grpChg>
        <pc:grpChg chg="add mod">
          <ac:chgData name="최시영 연구원 (YSM)" userId="2294a948-ccbe-4969-9961-831ad9ab67db" providerId="ADAL" clId="{F3824B16-00F6-44B0-8C59-95C9D76A89CF}" dt="2025-08-08T00:42:55.102" v="4297" actId="1076"/>
          <ac:grpSpMkLst>
            <pc:docMk/>
            <pc:sldMk cId="2828375108" sldId="264"/>
            <ac:grpSpMk id="3" creationId="{643A2A2E-558A-DF24-E355-CEC8DBD661BB}"/>
          </ac:grpSpMkLst>
        </pc:grpChg>
        <pc:graphicFrameChg chg="del mod modGraphic">
          <ac:chgData name="최시영 연구원 (YSM)" userId="2294a948-ccbe-4969-9961-831ad9ab67db" providerId="ADAL" clId="{F3824B16-00F6-44B0-8C59-95C9D76A89CF}" dt="2025-08-07T04:58:58.265" v="3404" actId="478"/>
          <ac:graphicFrameMkLst>
            <pc:docMk/>
            <pc:sldMk cId="2828375108" sldId="264"/>
            <ac:graphicFrameMk id="2" creationId="{EE344F34-669F-2532-EFCA-4509CB84FA06}"/>
          </ac:graphicFrameMkLst>
        </pc:graphicFrameChg>
        <pc:graphicFrameChg chg="add mod modGraphic">
          <ac:chgData name="최시영 연구원 (YSM)" userId="2294a948-ccbe-4969-9961-831ad9ab67db" providerId="ADAL" clId="{F3824B16-00F6-44B0-8C59-95C9D76A89CF}" dt="2025-08-08T00:42:55.102" v="4297" actId="1076"/>
          <ac:graphicFrameMkLst>
            <pc:docMk/>
            <pc:sldMk cId="2828375108" sldId="264"/>
            <ac:graphicFrameMk id="18" creationId="{F912C454-26C0-1DAB-7EF8-9C96D2FE7143}"/>
          </ac:graphicFrameMkLst>
        </pc:graphicFrameChg>
      </pc:sldChg>
      <pc:sldChg chg="addSp modSp new del mod">
        <pc:chgData name="최시영 연구원 (YSM)" userId="2294a948-ccbe-4969-9961-831ad9ab67db" providerId="ADAL" clId="{F3824B16-00F6-44B0-8C59-95C9D76A89CF}" dt="2025-07-11T06:20:31.998" v="1013" actId="47"/>
        <pc:sldMkLst>
          <pc:docMk/>
          <pc:sldMk cId="1572451090" sldId="265"/>
        </pc:sldMkLst>
      </pc:sldChg>
      <pc:sldChg chg="new del">
        <pc:chgData name="최시영 연구원 (YSM)" userId="2294a948-ccbe-4969-9961-831ad9ab67db" providerId="ADAL" clId="{F3824B16-00F6-44B0-8C59-95C9D76A89CF}" dt="2025-07-11T05:15:31.249" v="38" actId="47"/>
        <pc:sldMkLst>
          <pc:docMk/>
          <pc:sldMk cId="238936717" sldId="266"/>
        </pc:sldMkLst>
      </pc:sldChg>
      <pc:sldChg chg="addSp delSp modSp add del mod modClrScheme chgLayout">
        <pc:chgData name="최시영 연구원 (YSM)" userId="2294a948-ccbe-4969-9961-831ad9ab67db" providerId="ADAL" clId="{F3824B16-00F6-44B0-8C59-95C9D76A89CF}" dt="2025-08-07T04:11:32.739" v="2749" actId="47"/>
        <pc:sldMkLst>
          <pc:docMk/>
          <pc:sldMk cId="0" sldId="267"/>
        </pc:sldMkLst>
      </pc:sldChg>
      <pc:sldChg chg="new del mod modClrScheme chgLayout">
        <pc:chgData name="최시영 연구원 (YSM)" userId="2294a948-ccbe-4969-9961-831ad9ab67db" providerId="ADAL" clId="{F3824B16-00F6-44B0-8C59-95C9D76A89CF}" dt="2025-07-15T08:27:43.759" v="1292" actId="47"/>
        <pc:sldMkLst>
          <pc:docMk/>
          <pc:sldMk cId="1581520532" sldId="268"/>
        </pc:sldMkLst>
      </pc:sldChg>
      <pc:sldChg chg="addSp delSp modSp new mod modClrScheme chgLayout">
        <pc:chgData name="최시영 연구원 (YSM)" userId="2294a948-ccbe-4969-9961-831ad9ab67db" providerId="ADAL" clId="{F3824B16-00F6-44B0-8C59-95C9D76A89CF}" dt="2025-08-08T00:17:15.297" v="4287" actId="20577"/>
        <pc:sldMkLst>
          <pc:docMk/>
          <pc:sldMk cId="1646164626" sldId="268"/>
        </pc:sldMkLst>
        <pc:spChg chg="add mod">
          <ac:chgData name="최시영 연구원 (YSM)" userId="2294a948-ccbe-4969-9961-831ad9ab67db" providerId="ADAL" clId="{F3824B16-00F6-44B0-8C59-95C9D76A89CF}" dt="2025-08-08T00:17:15.297" v="4287" actId="20577"/>
          <ac:spMkLst>
            <pc:docMk/>
            <pc:sldMk cId="1646164626" sldId="268"/>
            <ac:spMk id="2" creationId="{D30E823E-CC4B-27DE-481E-A4DB7A31E61D}"/>
          </ac:spMkLst>
        </pc:spChg>
        <pc:grpChg chg="add del mod">
          <ac:chgData name="최시영 연구원 (YSM)" userId="2294a948-ccbe-4969-9961-831ad9ab67db" providerId="ADAL" clId="{F3824B16-00F6-44B0-8C59-95C9D76A89CF}" dt="2025-08-07T04:15:04.357" v="2793" actId="478"/>
          <ac:grpSpMkLst>
            <pc:docMk/>
            <pc:sldMk cId="1646164626" sldId="268"/>
            <ac:grpSpMk id="3" creationId="{1841206D-706C-07AB-1E55-CB3B954AACF6}"/>
          </ac:grpSpMkLst>
        </pc:grpChg>
        <pc:picChg chg="add del mod ord">
          <ac:chgData name="최시영 연구원 (YSM)" userId="2294a948-ccbe-4969-9961-831ad9ab67db" providerId="ADAL" clId="{F3824B16-00F6-44B0-8C59-95C9D76A89CF}" dt="2025-08-07T04:14:53.039" v="2789" actId="478"/>
          <ac:picMkLst>
            <pc:docMk/>
            <pc:sldMk cId="1646164626" sldId="268"/>
            <ac:picMk id="4" creationId="{AF7DED3F-6EE8-3F50-F6A5-4AFAF1FA8A4B}"/>
          </ac:picMkLst>
        </pc:picChg>
        <pc:picChg chg="add mod topLvl">
          <ac:chgData name="최시영 연구원 (YSM)" userId="2294a948-ccbe-4969-9961-831ad9ab67db" providerId="ADAL" clId="{F3824B16-00F6-44B0-8C59-95C9D76A89CF}" dt="2025-08-07T04:15:04.357" v="2793" actId="478"/>
          <ac:picMkLst>
            <pc:docMk/>
            <pc:sldMk cId="1646164626" sldId="268"/>
            <ac:picMk id="1027" creationId="{05A3F4A5-E110-DCD9-90F4-ED3A488E1B00}"/>
          </ac:picMkLst>
        </pc:picChg>
        <pc:cxnChg chg="add del mod">
          <ac:chgData name="최시영 연구원 (YSM)" userId="2294a948-ccbe-4969-9961-831ad9ab67db" providerId="ADAL" clId="{F3824B16-00F6-44B0-8C59-95C9D76A89CF}" dt="2025-08-07T04:15:02.450" v="2792" actId="478"/>
          <ac:cxnSpMkLst>
            <pc:docMk/>
            <pc:sldMk cId="1646164626" sldId="268"/>
            <ac:cxnSpMk id="6" creationId="{97A6084A-3837-E5B3-ECB9-0BCBD051025D}"/>
          </ac:cxnSpMkLst>
        </pc:cxnChg>
        <pc:cxnChg chg="add del mod topLvl">
          <ac:chgData name="최시영 연구원 (YSM)" userId="2294a948-ccbe-4969-9961-831ad9ab67db" providerId="ADAL" clId="{F3824B16-00F6-44B0-8C59-95C9D76A89CF}" dt="2025-08-07T04:15:04.357" v="2793" actId="478"/>
          <ac:cxnSpMkLst>
            <pc:docMk/>
            <pc:sldMk cId="1646164626" sldId="268"/>
            <ac:cxnSpMk id="19" creationId="{6ED4D21C-BD1D-F8AB-F294-BEB4C00ACAC4}"/>
          </ac:cxnSpMkLst>
        </pc:cxnChg>
      </pc:sldChg>
      <pc:sldChg chg="addSp delSp modSp new del mod modClrScheme chgLayout">
        <pc:chgData name="최시영 연구원 (YSM)" userId="2294a948-ccbe-4969-9961-831ad9ab67db" providerId="ADAL" clId="{F3824B16-00F6-44B0-8C59-95C9D76A89CF}" dt="2025-08-07T04:25:58.092" v="2960" actId="47"/>
        <pc:sldMkLst>
          <pc:docMk/>
          <pc:sldMk cId="2795510608" sldId="269"/>
        </pc:sldMkLst>
        <pc:spChg chg="add mod">
          <ac:chgData name="최시영 연구원 (YSM)" userId="2294a948-ccbe-4969-9961-831ad9ab67db" providerId="ADAL" clId="{F3824B16-00F6-44B0-8C59-95C9D76A89CF}" dt="2025-08-07T04:16:30.580" v="2810" actId="1076"/>
          <ac:spMkLst>
            <pc:docMk/>
            <pc:sldMk cId="2795510608" sldId="269"/>
            <ac:spMk id="3" creationId="{1628CC5E-821D-49E5-6F11-75299DC6261C}"/>
          </ac:spMkLst>
        </pc:spChg>
        <pc:spChg chg="mod">
          <ac:chgData name="최시영 연구원 (YSM)" userId="2294a948-ccbe-4969-9961-831ad9ab67db" providerId="ADAL" clId="{F3824B16-00F6-44B0-8C59-95C9D76A89CF}" dt="2025-08-07T04:16:35.027" v="2811" actId="1076"/>
          <ac:spMkLst>
            <pc:docMk/>
            <pc:sldMk cId="2795510608" sldId="269"/>
            <ac:spMk id="6" creationId="{1F5D1388-07F2-C461-36CB-04B0E6B6993B}"/>
          </ac:spMkLst>
        </pc:spChg>
        <pc:spChg chg="add mod">
          <ac:chgData name="최시영 연구원 (YSM)" userId="2294a948-ccbe-4969-9961-831ad9ab67db" providerId="ADAL" clId="{F3824B16-00F6-44B0-8C59-95C9D76A89CF}" dt="2025-08-07T04:17:36.859" v="2816" actId="2711"/>
          <ac:spMkLst>
            <pc:docMk/>
            <pc:sldMk cId="2795510608" sldId="269"/>
            <ac:spMk id="7" creationId="{4ED6F30D-BE7A-A8BE-2EC3-43F1A8618450}"/>
          </ac:spMkLst>
        </pc:spChg>
        <pc:spChg chg="mod">
          <ac:chgData name="최시영 연구원 (YSM)" userId="2294a948-ccbe-4969-9961-831ad9ab67db" providerId="ADAL" clId="{F3824B16-00F6-44B0-8C59-95C9D76A89CF}" dt="2025-08-07T04:16:35.027" v="2811" actId="1076"/>
          <ac:spMkLst>
            <pc:docMk/>
            <pc:sldMk cId="2795510608" sldId="269"/>
            <ac:spMk id="9" creationId="{F4A996A8-D814-B9D3-9BF5-82B7192701FA}"/>
          </ac:spMkLst>
        </pc:spChg>
        <pc:spChg chg="mod">
          <ac:chgData name="최시영 연구원 (YSM)" userId="2294a948-ccbe-4969-9961-831ad9ab67db" providerId="ADAL" clId="{F3824B16-00F6-44B0-8C59-95C9D76A89CF}" dt="2025-08-07T04:16:22.446" v="2809" actId="1076"/>
          <ac:spMkLst>
            <pc:docMk/>
            <pc:sldMk cId="2795510608" sldId="269"/>
            <ac:spMk id="14" creationId="{316D72CF-E5FC-FF14-85BA-8752F44DB534}"/>
          </ac:spMkLst>
        </pc:spChg>
        <pc:spChg chg="mod">
          <ac:chgData name="최시영 연구원 (YSM)" userId="2294a948-ccbe-4969-9961-831ad9ab67db" providerId="ADAL" clId="{F3824B16-00F6-44B0-8C59-95C9D76A89CF}" dt="2025-08-07T04:16:22.446" v="2809" actId="1076"/>
          <ac:spMkLst>
            <pc:docMk/>
            <pc:sldMk cId="2795510608" sldId="269"/>
            <ac:spMk id="15" creationId="{70659730-00AB-98A2-4FC7-4897103F92F6}"/>
          </ac:spMkLst>
        </pc:spChg>
        <pc:spChg chg="mod">
          <ac:chgData name="최시영 연구원 (YSM)" userId="2294a948-ccbe-4969-9961-831ad9ab67db" providerId="ADAL" clId="{F3824B16-00F6-44B0-8C59-95C9D76A89CF}" dt="2025-08-07T04:19:56.430" v="2828" actId="1076"/>
          <ac:spMkLst>
            <pc:docMk/>
            <pc:sldMk cId="2795510608" sldId="269"/>
            <ac:spMk id="20" creationId="{7C588B71-5F03-D0D5-A40B-5D4D6E2F5DA1}"/>
          </ac:spMkLst>
        </pc:spChg>
        <pc:spChg chg="mod">
          <ac:chgData name="최시영 연구원 (YSM)" userId="2294a948-ccbe-4969-9961-831ad9ab67db" providerId="ADAL" clId="{F3824B16-00F6-44B0-8C59-95C9D76A89CF}" dt="2025-08-07T04:19:56.430" v="2828" actId="1076"/>
          <ac:spMkLst>
            <pc:docMk/>
            <pc:sldMk cId="2795510608" sldId="269"/>
            <ac:spMk id="21" creationId="{1E62CDAB-DA88-63CA-ABB3-D46195EEC584}"/>
          </ac:spMkLst>
        </pc:spChg>
        <pc:spChg chg="add mod">
          <ac:chgData name="최시영 연구원 (YSM)" userId="2294a948-ccbe-4969-9961-831ad9ab67db" providerId="ADAL" clId="{F3824B16-00F6-44B0-8C59-95C9D76A89CF}" dt="2025-08-07T04:16:17.566" v="2808" actId="1076"/>
          <ac:spMkLst>
            <pc:docMk/>
            <pc:sldMk cId="2795510608" sldId="269"/>
            <ac:spMk id="22" creationId="{D243AAE5-3184-0FFF-16D1-DA208536171E}"/>
          </ac:spMkLst>
        </pc:spChg>
        <pc:spChg chg="add mod">
          <ac:chgData name="최시영 연구원 (YSM)" userId="2294a948-ccbe-4969-9961-831ad9ab67db" providerId="ADAL" clId="{F3824B16-00F6-44B0-8C59-95C9D76A89CF}" dt="2025-08-07T04:16:13.592" v="2806" actId="1076"/>
          <ac:spMkLst>
            <pc:docMk/>
            <pc:sldMk cId="2795510608" sldId="269"/>
            <ac:spMk id="23" creationId="{F631252B-C495-A8F3-C8E3-A8758863CC30}"/>
          </ac:spMkLst>
        </pc:spChg>
        <pc:spChg chg="add mod">
          <ac:chgData name="최시영 연구원 (YSM)" userId="2294a948-ccbe-4969-9961-831ad9ab67db" providerId="ADAL" clId="{F3824B16-00F6-44B0-8C59-95C9D76A89CF}" dt="2025-08-07T04:19:52.317" v="2827" actId="1076"/>
          <ac:spMkLst>
            <pc:docMk/>
            <pc:sldMk cId="2795510608" sldId="269"/>
            <ac:spMk id="25" creationId="{2A93A378-2A4B-E9CF-01FF-14EDAF786F3D}"/>
          </ac:spMkLst>
        </pc:spChg>
      </pc:sldChg>
      <pc:sldChg chg="addSp modSp new mod ord modClrScheme chgLayout">
        <pc:chgData name="최시영 연구원 (YSM)" userId="2294a948-ccbe-4969-9961-831ad9ab67db" providerId="ADAL" clId="{F3824B16-00F6-44B0-8C59-95C9D76A89CF}" dt="2025-08-08T04:56:52.378" v="4344" actId="20577"/>
        <pc:sldMkLst>
          <pc:docMk/>
          <pc:sldMk cId="2451074119" sldId="270"/>
        </pc:sldMkLst>
        <pc:spChg chg="add mod">
          <ac:chgData name="최시영 연구원 (YSM)" userId="2294a948-ccbe-4969-9961-831ad9ab67db" providerId="ADAL" clId="{F3824B16-00F6-44B0-8C59-95C9D76A89CF}" dt="2025-08-08T04:56:52.378" v="4344" actId="20577"/>
          <ac:spMkLst>
            <pc:docMk/>
            <pc:sldMk cId="2451074119" sldId="270"/>
            <ac:spMk id="3" creationId="{DD78C357-7D53-8E27-06E9-ACB042269356}"/>
          </ac:spMkLst>
        </pc:spChg>
        <pc:spChg chg="add mod">
          <ac:chgData name="최시영 연구원 (YSM)" userId="2294a948-ccbe-4969-9961-831ad9ab67db" providerId="ADAL" clId="{F3824B16-00F6-44B0-8C59-95C9D76A89CF}" dt="2025-08-07T23:43:57.956" v="4230" actId="1076"/>
          <ac:spMkLst>
            <pc:docMk/>
            <pc:sldMk cId="2451074119" sldId="270"/>
            <ac:spMk id="4" creationId="{A26369B4-E468-4A9E-9CD0-41881AF01316}"/>
          </ac:spMkLst>
        </pc:spChg>
        <pc:picChg chg="add mod">
          <ac:chgData name="최시영 연구원 (YSM)" userId="2294a948-ccbe-4969-9961-831ad9ab67db" providerId="ADAL" clId="{F3824B16-00F6-44B0-8C59-95C9D76A89CF}" dt="2025-08-07T23:44:48.184" v="4236" actId="1076"/>
          <ac:picMkLst>
            <pc:docMk/>
            <pc:sldMk cId="2451074119" sldId="270"/>
            <ac:picMk id="5" creationId="{94A8306D-6AAD-A70D-3080-B1D767477704}"/>
          </ac:picMkLst>
        </pc:picChg>
      </pc:sldChg>
      <pc:sldChg chg="addSp delSp modSp new mod modClrScheme chgLayout">
        <pc:chgData name="최시영 연구원 (YSM)" userId="2294a948-ccbe-4969-9961-831ad9ab67db" providerId="ADAL" clId="{F3824B16-00F6-44B0-8C59-95C9D76A89CF}" dt="2025-08-08T00:21:22.217" v="4294" actId="1076"/>
        <pc:sldMkLst>
          <pc:docMk/>
          <pc:sldMk cId="3295148916" sldId="271"/>
        </pc:sldMkLst>
        <pc:spChg chg="add mod">
          <ac:chgData name="최시영 연구원 (YSM)" userId="2294a948-ccbe-4969-9961-831ad9ab67db" providerId="ADAL" clId="{F3824B16-00F6-44B0-8C59-95C9D76A89CF}" dt="2025-08-07T23:31:40.349" v="3798" actId="1076"/>
          <ac:spMkLst>
            <pc:docMk/>
            <pc:sldMk cId="3295148916" sldId="271"/>
            <ac:spMk id="4" creationId="{405AA859-F323-5528-0D5A-93DC18E6548F}"/>
          </ac:spMkLst>
        </pc:spChg>
        <pc:spChg chg="add mod">
          <ac:chgData name="최시영 연구원 (YSM)" userId="2294a948-ccbe-4969-9961-831ad9ab67db" providerId="ADAL" clId="{F3824B16-00F6-44B0-8C59-95C9D76A89CF}" dt="2025-08-08T00:21:22.217" v="4294" actId="1076"/>
          <ac:spMkLst>
            <pc:docMk/>
            <pc:sldMk cId="3295148916" sldId="271"/>
            <ac:spMk id="7" creationId="{0422A4EC-99B6-C0D2-EC42-37538E6DB80C}"/>
          </ac:spMkLst>
        </pc:spChg>
      </pc:sldChg>
      <pc:sldChg chg="addSp modSp new mod modClrScheme chgLayout">
        <pc:chgData name="최시영 연구원 (YSM)" userId="2294a948-ccbe-4969-9961-831ad9ab67db" providerId="ADAL" clId="{F3824B16-00F6-44B0-8C59-95C9D76A89CF}" dt="2025-08-08T00:17:20.048" v="4290" actId="20577"/>
        <pc:sldMkLst>
          <pc:docMk/>
          <pc:sldMk cId="2597648937" sldId="272"/>
        </pc:sldMkLst>
        <pc:spChg chg="add mod">
          <ac:chgData name="최시영 연구원 (YSM)" userId="2294a948-ccbe-4969-9961-831ad9ab67db" providerId="ADAL" clId="{F3824B16-00F6-44B0-8C59-95C9D76A89CF}" dt="2025-08-07T04:30:55.922" v="3086" actId="208"/>
          <ac:spMkLst>
            <pc:docMk/>
            <pc:sldMk cId="2597648937" sldId="272"/>
            <ac:spMk id="2" creationId="{1E30356C-7490-0FCA-5EC6-AA772E8ABEAD}"/>
          </ac:spMkLst>
        </pc:spChg>
        <pc:spChg chg="add mod">
          <ac:chgData name="최시영 연구원 (YSM)" userId="2294a948-ccbe-4969-9961-831ad9ab67db" providerId="ADAL" clId="{F3824B16-00F6-44B0-8C59-95C9D76A89CF}" dt="2025-08-07T04:23:31.179" v="2875" actId="1076"/>
          <ac:spMkLst>
            <pc:docMk/>
            <pc:sldMk cId="2597648937" sldId="272"/>
            <ac:spMk id="3" creationId="{F7584966-8131-7EEE-4AAD-4B692A81B746}"/>
          </ac:spMkLst>
        </pc:spChg>
        <pc:spChg chg="add mod">
          <ac:chgData name="최시영 연구원 (YSM)" userId="2294a948-ccbe-4969-9961-831ad9ab67db" providerId="ADAL" clId="{F3824B16-00F6-44B0-8C59-95C9D76A89CF}" dt="2025-08-07T04:31:01.924" v="3087" actId="208"/>
          <ac:spMkLst>
            <pc:docMk/>
            <pc:sldMk cId="2597648937" sldId="272"/>
            <ac:spMk id="4" creationId="{F1C1FBD8-E750-AFD5-70EF-B57755B8D134}"/>
          </ac:spMkLst>
        </pc:spChg>
        <pc:spChg chg="add mod">
          <ac:chgData name="최시영 연구원 (YSM)" userId="2294a948-ccbe-4969-9961-831ad9ab67db" providerId="ADAL" clId="{F3824B16-00F6-44B0-8C59-95C9D76A89CF}" dt="2025-08-07T04:31:34.911" v="3093" actId="20577"/>
          <ac:spMkLst>
            <pc:docMk/>
            <pc:sldMk cId="2597648937" sldId="272"/>
            <ac:spMk id="5" creationId="{480D39AF-1748-DFFF-C3D0-C2D03451C228}"/>
          </ac:spMkLst>
        </pc:spChg>
        <pc:spChg chg="add mod">
          <ac:chgData name="최시영 연구원 (YSM)" userId="2294a948-ccbe-4969-9961-831ad9ab67db" providerId="ADAL" clId="{F3824B16-00F6-44B0-8C59-95C9D76A89CF}" dt="2025-08-07T04:31:07.617" v="3088" actId="208"/>
          <ac:spMkLst>
            <pc:docMk/>
            <pc:sldMk cId="2597648937" sldId="272"/>
            <ac:spMk id="6" creationId="{6334BCDB-3CC0-1D77-DEF9-17DD2B41D5F4}"/>
          </ac:spMkLst>
        </pc:spChg>
        <pc:spChg chg="add mod">
          <ac:chgData name="최시영 연구원 (YSM)" userId="2294a948-ccbe-4969-9961-831ad9ab67db" providerId="ADAL" clId="{F3824B16-00F6-44B0-8C59-95C9D76A89CF}" dt="2025-08-07T04:31:13.685" v="3089" actId="208"/>
          <ac:spMkLst>
            <pc:docMk/>
            <pc:sldMk cId="2597648937" sldId="272"/>
            <ac:spMk id="7" creationId="{04B59B69-059C-6920-C4B9-30C77F8932E5}"/>
          </ac:spMkLst>
        </pc:spChg>
        <pc:spChg chg="add mod">
          <ac:chgData name="최시영 연구원 (YSM)" userId="2294a948-ccbe-4969-9961-831ad9ab67db" providerId="ADAL" clId="{F3824B16-00F6-44B0-8C59-95C9D76A89CF}" dt="2025-08-07T04:25:04.839" v="2950" actId="1076"/>
          <ac:spMkLst>
            <pc:docMk/>
            <pc:sldMk cId="2597648937" sldId="272"/>
            <ac:spMk id="8" creationId="{B8B4044A-0A2A-179E-0719-F1CBAFF838C2}"/>
          </ac:spMkLst>
        </pc:spChg>
        <pc:spChg chg="add mod">
          <ac:chgData name="최시영 연구원 (YSM)" userId="2294a948-ccbe-4969-9961-831ad9ab67db" providerId="ADAL" clId="{F3824B16-00F6-44B0-8C59-95C9D76A89CF}" dt="2025-08-07T04:31:54.865" v="3107" actId="20577"/>
          <ac:spMkLst>
            <pc:docMk/>
            <pc:sldMk cId="2597648937" sldId="272"/>
            <ac:spMk id="9" creationId="{F5C0455B-CF8C-BA7D-737D-7463EC37313B}"/>
          </ac:spMkLst>
        </pc:spChg>
        <pc:spChg chg="add mod">
          <ac:chgData name="최시영 연구원 (YSM)" userId="2294a948-ccbe-4969-9961-831ad9ab67db" providerId="ADAL" clId="{F3824B16-00F6-44B0-8C59-95C9D76A89CF}" dt="2025-08-08T00:17:20.048" v="4290" actId="20577"/>
          <ac:spMkLst>
            <pc:docMk/>
            <pc:sldMk cId="2597648937" sldId="272"/>
            <ac:spMk id="10" creationId="{15922978-5241-B1EB-154C-5BF7A39C1A32}"/>
          </ac:spMkLst>
        </pc:spChg>
        <pc:spChg chg="add mod">
          <ac:chgData name="최시영 연구원 (YSM)" userId="2294a948-ccbe-4969-9961-831ad9ab67db" providerId="ADAL" clId="{F3824B16-00F6-44B0-8C59-95C9D76A89CF}" dt="2025-08-07T04:25:31.628" v="2955" actId="208"/>
          <ac:spMkLst>
            <pc:docMk/>
            <pc:sldMk cId="2597648937" sldId="272"/>
            <ac:spMk id="11" creationId="{DF58008A-0A51-856F-4677-C36D919F8FBC}"/>
          </ac:spMkLst>
        </pc:spChg>
        <pc:spChg chg="add mod">
          <ac:chgData name="최시영 연구원 (YSM)" userId="2294a948-ccbe-4969-9961-831ad9ab67db" providerId="ADAL" clId="{F3824B16-00F6-44B0-8C59-95C9D76A89CF}" dt="2025-08-07T04:25:36.397" v="2957" actId="1076"/>
          <ac:spMkLst>
            <pc:docMk/>
            <pc:sldMk cId="2597648937" sldId="272"/>
            <ac:spMk id="12" creationId="{6988A638-3F5C-ED7A-AFBE-880787AF8D19}"/>
          </ac:spMkLst>
        </pc:spChg>
        <pc:spChg chg="add mod">
          <ac:chgData name="최시영 연구원 (YSM)" userId="2294a948-ccbe-4969-9961-831ad9ab67db" providerId="ADAL" clId="{F3824B16-00F6-44B0-8C59-95C9D76A89CF}" dt="2025-08-07T04:25:41.969" v="2959" actId="1076"/>
          <ac:spMkLst>
            <pc:docMk/>
            <pc:sldMk cId="2597648937" sldId="272"/>
            <ac:spMk id="13" creationId="{6571DDD1-069A-CE54-95FD-03476B2EC761}"/>
          </ac:spMkLst>
        </pc:spChg>
      </pc:sldChg>
      <pc:sldChg chg="addSp delSp modSp new mod modClrScheme chgLayout">
        <pc:chgData name="최시영 연구원 (YSM)" userId="2294a948-ccbe-4969-9961-831ad9ab67db" providerId="ADAL" clId="{F3824B16-00F6-44B0-8C59-95C9D76A89CF}" dt="2025-08-08T05:41:34.273" v="4352" actId="1076"/>
        <pc:sldMkLst>
          <pc:docMk/>
          <pc:sldMk cId="1328873669" sldId="273"/>
        </pc:sldMkLst>
        <pc:spChg chg="add mod">
          <ac:chgData name="최시영 연구원 (YSM)" userId="2294a948-ccbe-4969-9961-831ad9ab67db" providerId="ADAL" clId="{F3824B16-00F6-44B0-8C59-95C9D76A89CF}" dt="2025-08-07T04:38:22.771" v="3131"/>
          <ac:spMkLst>
            <pc:docMk/>
            <pc:sldMk cId="1328873669" sldId="273"/>
            <ac:spMk id="2" creationId="{3CD9BC2A-F1DC-FDE8-8E8C-30E62B826D52}"/>
          </ac:spMkLst>
        </pc:spChg>
        <pc:spChg chg="add mod">
          <ac:chgData name="최시영 연구원 (YSM)" userId="2294a948-ccbe-4969-9961-831ad9ab67db" providerId="ADAL" clId="{F3824B16-00F6-44B0-8C59-95C9D76A89CF}" dt="2025-08-08T00:09:12.534" v="4272" actId="164"/>
          <ac:spMkLst>
            <pc:docMk/>
            <pc:sldMk cId="1328873669" sldId="273"/>
            <ac:spMk id="3" creationId="{0955527E-314D-8DD9-F7C2-73A93CD9DEB1}"/>
          </ac:spMkLst>
        </pc:spChg>
        <pc:spChg chg="add mod">
          <ac:chgData name="최시영 연구원 (YSM)" userId="2294a948-ccbe-4969-9961-831ad9ab67db" providerId="ADAL" clId="{F3824B16-00F6-44B0-8C59-95C9D76A89CF}" dt="2025-08-08T00:09:12.534" v="4272" actId="164"/>
          <ac:spMkLst>
            <pc:docMk/>
            <pc:sldMk cId="1328873669" sldId="273"/>
            <ac:spMk id="4" creationId="{B3CCCEC4-162C-E200-3FC6-078C00E585B5}"/>
          </ac:spMkLst>
        </pc:spChg>
        <pc:spChg chg="mod">
          <ac:chgData name="최시영 연구원 (YSM)" userId="2294a948-ccbe-4969-9961-831ad9ab67db" providerId="ADAL" clId="{F3824B16-00F6-44B0-8C59-95C9D76A89CF}" dt="2025-08-08T05:05:17.564" v="4345" actId="1076"/>
          <ac:spMkLst>
            <pc:docMk/>
            <pc:sldMk cId="1328873669" sldId="273"/>
            <ac:spMk id="7" creationId="{B5EFBFD1-C58E-EFF7-A1A7-9AA47B8940F4}"/>
          </ac:spMkLst>
        </pc:spChg>
        <pc:spChg chg="mod">
          <ac:chgData name="최시영 연구원 (YSM)" userId="2294a948-ccbe-4969-9961-831ad9ab67db" providerId="ADAL" clId="{F3824B16-00F6-44B0-8C59-95C9D76A89CF}" dt="2025-08-07T23:49:10.832" v="4260" actId="255"/>
          <ac:spMkLst>
            <pc:docMk/>
            <pc:sldMk cId="1328873669" sldId="273"/>
            <ac:spMk id="8" creationId="{D23058BB-2CBF-D81C-7A61-F591AAAFFBBB}"/>
          </ac:spMkLst>
        </pc:spChg>
        <pc:spChg chg="add mod">
          <ac:chgData name="최시영 연구원 (YSM)" userId="2294a948-ccbe-4969-9961-831ad9ab67db" providerId="ADAL" clId="{F3824B16-00F6-44B0-8C59-95C9D76A89CF}" dt="2025-08-08T00:09:20.468" v="4274" actId="164"/>
          <ac:spMkLst>
            <pc:docMk/>
            <pc:sldMk cId="1328873669" sldId="273"/>
            <ac:spMk id="9" creationId="{2FB2F6CA-AE74-45A1-E03B-118E20B7E78A}"/>
          </ac:spMkLst>
        </pc:spChg>
        <pc:spChg chg="add mod">
          <ac:chgData name="최시영 연구원 (YSM)" userId="2294a948-ccbe-4969-9961-831ad9ab67db" providerId="ADAL" clId="{F3824B16-00F6-44B0-8C59-95C9D76A89CF}" dt="2025-08-08T00:09:16.394" v="4273" actId="164"/>
          <ac:spMkLst>
            <pc:docMk/>
            <pc:sldMk cId="1328873669" sldId="273"/>
            <ac:spMk id="10" creationId="{8B9BB2BF-55A2-5CAF-A48E-4C3EB9BCD6D7}"/>
          </ac:spMkLst>
        </pc:spChg>
        <pc:spChg chg="add mod">
          <ac:chgData name="최시영 연구원 (YSM)" userId="2294a948-ccbe-4969-9961-831ad9ab67db" providerId="ADAL" clId="{F3824B16-00F6-44B0-8C59-95C9D76A89CF}" dt="2025-08-08T00:09:20.468" v="4274" actId="164"/>
          <ac:spMkLst>
            <pc:docMk/>
            <pc:sldMk cId="1328873669" sldId="273"/>
            <ac:spMk id="11" creationId="{8D50A825-08AC-F906-F898-9F2D6FC53D3D}"/>
          </ac:spMkLst>
        </pc:spChg>
        <pc:spChg chg="add mod">
          <ac:chgData name="최시영 연구원 (YSM)" userId="2294a948-ccbe-4969-9961-831ad9ab67db" providerId="ADAL" clId="{F3824B16-00F6-44B0-8C59-95C9D76A89CF}" dt="2025-08-08T00:09:16.394" v="4273" actId="164"/>
          <ac:spMkLst>
            <pc:docMk/>
            <pc:sldMk cId="1328873669" sldId="273"/>
            <ac:spMk id="12" creationId="{C3F943C3-656D-B925-8BEE-F0B6E08509C6}"/>
          </ac:spMkLst>
        </pc:spChg>
        <pc:grpChg chg="add mod">
          <ac:chgData name="최시영 연구원 (YSM)" userId="2294a948-ccbe-4969-9961-831ad9ab67db" providerId="ADAL" clId="{F3824B16-00F6-44B0-8C59-95C9D76A89CF}" dt="2025-08-08T05:05:23.602" v="4346" actId="1076"/>
          <ac:grpSpMkLst>
            <pc:docMk/>
            <pc:sldMk cId="1328873669" sldId="273"/>
            <ac:grpSpMk id="5" creationId="{06646A16-512A-62FA-63C1-A93925F4348D}"/>
          </ac:grpSpMkLst>
        </pc:grpChg>
        <pc:grpChg chg="add mod">
          <ac:chgData name="최시영 연구원 (YSM)" userId="2294a948-ccbe-4969-9961-831ad9ab67db" providerId="ADAL" clId="{F3824B16-00F6-44B0-8C59-95C9D76A89CF}" dt="2025-08-08T00:09:31.579" v="4275" actId="1076"/>
          <ac:grpSpMkLst>
            <pc:docMk/>
            <pc:sldMk cId="1328873669" sldId="273"/>
            <ac:grpSpMk id="6" creationId="{F9A4F169-869E-50D2-1AD1-E9BFCE68D796}"/>
          </ac:grpSpMkLst>
        </pc:grpChg>
        <pc:grpChg chg="add mod">
          <ac:chgData name="최시영 연구원 (YSM)" userId="2294a948-ccbe-4969-9961-831ad9ab67db" providerId="ADAL" clId="{F3824B16-00F6-44B0-8C59-95C9D76A89CF}" dt="2025-08-08T00:09:31.579" v="4275" actId="1076"/>
          <ac:grpSpMkLst>
            <pc:docMk/>
            <pc:sldMk cId="1328873669" sldId="273"/>
            <ac:grpSpMk id="16" creationId="{01F6D04E-5E6D-2C31-25BE-23E13D52F8C8}"/>
          </ac:grpSpMkLst>
        </pc:grpChg>
        <pc:grpChg chg="add mod">
          <ac:chgData name="최시영 연구원 (YSM)" userId="2294a948-ccbe-4969-9961-831ad9ab67db" providerId="ADAL" clId="{F3824B16-00F6-44B0-8C59-95C9D76A89CF}" dt="2025-08-08T00:09:31.579" v="4275" actId="1076"/>
          <ac:grpSpMkLst>
            <pc:docMk/>
            <pc:sldMk cId="1328873669" sldId="273"/>
            <ac:grpSpMk id="17" creationId="{D3DC053C-F579-4E91-E424-A61A8CEA7891}"/>
          </ac:grpSpMkLst>
        </pc:grpChg>
        <pc:picChg chg="del mod">
          <ac:chgData name="최시영 연구원 (YSM)" userId="2294a948-ccbe-4969-9961-831ad9ab67db" providerId="ADAL" clId="{F3824B16-00F6-44B0-8C59-95C9D76A89CF}" dt="2025-08-07T04:39:06.035" v="3174" actId="478"/>
          <ac:picMkLst>
            <pc:docMk/>
            <pc:sldMk cId="1328873669" sldId="273"/>
            <ac:picMk id="6" creationId="{E438B8EE-2F70-0CC7-4519-F0683C6C1393}"/>
          </ac:picMkLst>
        </pc:picChg>
        <pc:picChg chg="add mod modCrop">
          <ac:chgData name="최시영 연구원 (YSM)" userId="2294a948-ccbe-4969-9961-831ad9ab67db" providerId="ADAL" clId="{F3824B16-00F6-44B0-8C59-95C9D76A89CF}" dt="2025-08-08T05:41:34.273" v="4352" actId="1076"/>
          <ac:picMkLst>
            <pc:docMk/>
            <pc:sldMk cId="1328873669" sldId="273"/>
            <ac:picMk id="13" creationId="{7A8D8063-9F69-4FA5-B1B0-8C16EFCA9D2E}"/>
          </ac:picMkLst>
        </pc:picChg>
        <pc:picChg chg="add mod modCrop">
          <ac:chgData name="최시영 연구원 (YSM)" userId="2294a948-ccbe-4969-9961-831ad9ab67db" providerId="ADAL" clId="{F3824B16-00F6-44B0-8C59-95C9D76A89CF}" dt="2025-08-08T00:09:36.160" v="4277" actId="1076"/>
          <ac:picMkLst>
            <pc:docMk/>
            <pc:sldMk cId="1328873669" sldId="273"/>
            <ac:picMk id="14" creationId="{C1C27889-F6DE-7E72-48B7-A3B49B1BA221}"/>
          </ac:picMkLst>
        </pc:picChg>
        <pc:picChg chg="add mod modCrop">
          <ac:chgData name="최시영 연구원 (YSM)" userId="2294a948-ccbe-4969-9961-831ad9ab67db" providerId="ADAL" clId="{F3824B16-00F6-44B0-8C59-95C9D76A89CF}" dt="2025-08-08T00:09:43.300" v="4280" actId="14100"/>
          <ac:picMkLst>
            <pc:docMk/>
            <pc:sldMk cId="1328873669" sldId="273"/>
            <ac:picMk id="15" creationId="{3BE492C8-A9FA-4B32-0ADE-1C8C7CC9C731}"/>
          </ac:picMkLst>
        </pc:picChg>
        <pc:picChg chg="add mod modCrop">
          <ac:chgData name="최시영 연구원 (YSM)" userId="2294a948-ccbe-4969-9961-831ad9ab67db" providerId="ADAL" clId="{F3824B16-00F6-44B0-8C59-95C9D76A89CF}" dt="2025-08-08T00:09:50.024" v="4282" actId="1076"/>
          <ac:picMkLst>
            <pc:docMk/>
            <pc:sldMk cId="1328873669" sldId="273"/>
            <ac:picMk id="18" creationId="{93130D52-BCDA-C378-AE3A-61AB76C676C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6731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0738C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CF5"/>
          </a:solidFill>
          <a:ln/>
        </p:spPr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5821" y="0"/>
            <a:ext cx="6684579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410897"/>
            <a:ext cx="567059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5000" b="1">
                <a:solidFill>
                  <a:srgbClr val="3160D8"/>
                </a:solidFill>
                <a:latin typeface="MuseoModerno Medium" pitchFamily="34" charset="0"/>
                <a:ea typeface="MuseoModerno Medium" pitchFamily="34" charset="-122"/>
                <a:cs typeface="MuseoModerno Medium" pitchFamily="34" charset="-120"/>
              </a:rPr>
              <a:t>PCB</a:t>
            </a:r>
            <a:r>
              <a:rPr lang="en-US" sz="5000">
                <a:solidFill>
                  <a:srgbClr val="3160D8"/>
                </a:solidFill>
                <a:latin typeface="MuseoModerno Medium" pitchFamily="34" charset="0"/>
                <a:ea typeface="MuseoModerno Medium" pitchFamily="34" charset="-122"/>
                <a:cs typeface="MuseoModerno Medium" pitchFamily="34" charset="-120"/>
              </a:rPr>
              <a:t> </a:t>
            </a:r>
            <a:endParaRPr lang="en-US" sz="5000" dirty="0">
              <a:solidFill>
                <a:srgbClr val="3160D8"/>
              </a:solidFill>
            </a:endParaRPr>
          </a:p>
        </p:txBody>
      </p:sp>
      <p:sp>
        <p:nvSpPr>
          <p:cNvPr id="4" name="Text 1"/>
          <p:cNvSpPr/>
          <p:nvPr/>
        </p:nvSpPr>
        <p:spPr>
          <a:xfrm>
            <a:off x="793791" y="3863142"/>
            <a:ext cx="4201584" cy="315102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500" dirty="0">
                <a:solidFill>
                  <a:srgbClr val="3160D8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Printed Circuit Board</a:t>
            </a:r>
          </a:p>
          <a:p>
            <a:pPr marL="0" indent="0" algn="l">
              <a:lnSpc>
                <a:spcPts val="2850"/>
              </a:lnSpc>
              <a:buNone/>
            </a:pPr>
            <a:r>
              <a:rPr lang="ko-KR" altLang="en-US" sz="2500" dirty="0">
                <a:solidFill>
                  <a:srgbClr val="3160D8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인쇄회로기판</a:t>
            </a:r>
            <a:endParaRPr lang="en-US" altLang="ko-KR" sz="2500" dirty="0">
              <a:solidFill>
                <a:srgbClr val="3160D8"/>
              </a:solidFill>
              <a:latin typeface="Source Sans Pro" pitchFamily="34" charset="0"/>
              <a:ea typeface="Source Sans Pro" pitchFamily="34" charset="-122"/>
              <a:cs typeface="Source Sans Pro" pitchFamily="34" charset="-120"/>
            </a:endParaRPr>
          </a:p>
          <a:p>
            <a:pPr marL="0" indent="0" algn="l">
              <a:lnSpc>
                <a:spcPts val="2850"/>
              </a:lnSpc>
              <a:buNone/>
            </a:pPr>
            <a:endParaRPr lang="en-US" sz="2500" dirty="0">
              <a:solidFill>
                <a:srgbClr val="3160D8"/>
              </a:solidFill>
              <a:latin typeface="Source Sans Pro" pitchFamily="34" charset="0"/>
              <a:ea typeface="Source Sans Pro" pitchFamily="34" charset="-122"/>
            </a:endParaRPr>
          </a:p>
          <a:p>
            <a:pPr marL="0" indent="0" algn="l">
              <a:lnSpc>
                <a:spcPts val="2850"/>
              </a:lnSpc>
              <a:buNone/>
            </a:pPr>
            <a:endParaRPr lang="en-US" sz="2500" dirty="0">
              <a:solidFill>
                <a:srgbClr val="3160D8"/>
              </a:solidFill>
              <a:latin typeface="Source Sans Pro" pitchFamily="34" charset="0"/>
              <a:ea typeface="Source Sans Pro" pitchFamily="34" charset="-122"/>
            </a:endParaRPr>
          </a:p>
          <a:p>
            <a:pPr marL="0" indent="0" algn="l">
              <a:lnSpc>
                <a:spcPts val="2850"/>
              </a:lnSpc>
              <a:buNone/>
            </a:pPr>
            <a:endParaRPr lang="en-US" sz="2500" dirty="0">
              <a:solidFill>
                <a:srgbClr val="3160D8"/>
              </a:solidFill>
              <a:latin typeface="Source Sans Pro" pitchFamily="34" charset="0"/>
              <a:ea typeface="Source Sans Pro" pitchFamily="34" charset="-122"/>
            </a:endParaRPr>
          </a:p>
          <a:p>
            <a:pPr marL="0" indent="0" algn="l">
              <a:lnSpc>
                <a:spcPts val="2850"/>
              </a:lnSpc>
              <a:buNone/>
            </a:pPr>
            <a:endParaRPr lang="en-US" sz="2500" dirty="0">
              <a:solidFill>
                <a:srgbClr val="3160D8"/>
              </a:solidFill>
              <a:latin typeface="Source Sans Pro" pitchFamily="34" charset="0"/>
              <a:ea typeface="Source Sans Pro" pitchFamily="34" charset="-122"/>
            </a:endParaRPr>
          </a:p>
          <a:p>
            <a:pPr marL="0" indent="0" algn="l">
              <a:lnSpc>
                <a:spcPts val="2850"/>
              </a:lnSpc>
              <a:buNone/>
            </a:pPr>
            <a:r>
              <a:rPr lang="ko-KR" altLang="en-US" sz="2500" dirty="0">
                <a:solidFill>
                  <a:srgbClr val="3160D8"/>
                </a:solidFill>
                <a:latin typeface="Source Sans Pro" pitchFamily="34" charset="0"/>
              </a:rPr>
              <a:t>최시영</a:t>
            </a:r>
            <a:endParaRPr lang="en-US" altLang="ko-KR" sz="2500" dirty="0">
              <a:solidFill>
                <a:srgbClr val="3160D8"/>
              </a:solidFill>
              <a:latin typeface="Source Sans Pro" pitchFamily="34" charset="0"/>
            </a:endParaRPr>
          </a:p>
          <a:p>
            <a:pPr marL="0" indent="0" algn="l">
              <a:lnSpc>
                <a:spcPts val="2850"/>
              </a:lnSpc>
              <a:buNone/>
            </a:pPr>
            <a:r>
              <a:rPr lang="en-US" sz="2500" dirty="0">
                <a:solidFill>
                  <a:srgbClr val="3160D8"/>
                </a:solidFill>
                <a:latin typeface="Source Sans Pro" pitchFamily="34" charset="0"/>
              </a:rPr>
              <a:t>2025.08.08</a:t>
            </a:r>
            <a:endParaRPr lang="en-US" sz="2500" dirty="0">
              <a:solidFill>
                <a:srgbClr val="3160D8"/>
              </a:solidFill>
            </a:endParaRPr>
          </a:p>
        </p:txBody>
      </p:sp>
      <p:sp>
        <p:nvSpPr>
          <p:cNvPr id="6" name="Shape 3"/>
          <p:cNvSpPr/>
          <p:nvPr/>
        </p:nvSpPr>
        <p:spPr>
          <a:xfrm>
            <a:off x="793790" y="5438656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ko-KR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0">
            <a:extLst>
              <a:ext uri="{FF2B5EF4-FFF2-40B4-BE49-F238E27FC236}">
                <a16:creationId xmlns:a16="http://schemas.microsoft.com/office/drawing/2014/main" id="{405AA859-F323-5528-0D5A-93DC18E6548F}"/>
              </a:ext>
            </a:extLst>
          </p:cNvPr>
          <p:cNvSpPr/>
          <p:nvPr/>
        </p:nvSpPr>
        <p:spPr>
          <a:xfrm>
            <a:off x="6134140" y="1274106"/>
            <a:ext cx="4464010" cy="98123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850"/>
              </a:lnSpc>
            </a:pPr>
            <a:r>
              <a:rPr lang="ko-KR" altLang="en-US" sz="4000" dirty="0">
                <a:solidFill>
                  <a:srgbClr val="3160D8"/>
                </a:solidFill>
                <a:latin typeface="Source Sans Pro" pitchFamily="34" charset="0"/>
                <a:ea typeface="Source Sans Pro" pitchFamily="34" charset="-122"/>
              </a:rPr>
              <a:t>목차</a:t>
            </a:r>
            <a:endParaRPr lang="en-US" altLang="ko-KR" sz="4000" dirty="0">
              <a:solidFill>
                <a:srgbClr val="3160D8"/>
              </a:solidFill>
              <a:latin typeface="Source Sans Pro" pitchFamily="34" charset="0"/>
              <a:ea typeface="Source Sans Pro" pitchFamily="34" charset="-122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22A4EC-99B6-C0D2-EC42-37538E6DB80C}"/>
              </a:ext>
            </a:extLst>
          </p:cNvPr>
          <p:cNvSpPr txBox="1"/>
          <p:nvPr/>
        </p:nvSpPr>
        <p:spPr>
          <a:xfrm>
            <a:off x="5579918" y="2804469"/>
            <a:ext cx="475557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i="0" cap="all" dirty="0">
                <a:solidFill>
                  <a:srgbClr val="3160D8"/>
                </a:solidFill>
                <a:effectLst/>
              </a:rPr>
              <a:t>01 </a:t>
            </a:r>
            <a:r>
              <a:rPr lang="en-US" altLang="ko-KR" sz="2400" cap="all" dirty="0">
                <a:solidFill>
                  <a:srgbClr val="3160D8"/>
                </a:solidFill>
              </a:rPr>
              <a:t>PCB </a:t>
            </a:r>
            <a:r>
              <a:rPr lang="ko-KR" altLang="en-US" sz="2400" cap="all" dirty="0">
                <a:solidFill>
                  <a:srgbClr val="3160D8"/>
                </a:solidFill>
              </a:rPr>
              <a:t>기초 개념</a:t>
            </a:r>
            <a:endParaRPr lang="ko-KR" altLang="en-US" sz="2400" cap="all" dirty="0"/>
          </a:p>
          <a:p>
            <a:pPr algn="l" rtl="0">
              <a:buNone/>
            </a:pPr>
            <a:endParaRPr lang="ko-KR" altLang="en-US" sz="2400" cap="all" dirty="0">
              <a:effectLst/>
            </a:endParaRPr>
          </a:p>
          <a:p>
            <a:r>
              <a:rPr lang="en-US" altLang="ko-KR" sz="2400" b="1" i="0" cap="all" dirty="0">
                <a:solidFill>
                  <a:srgbClr val="3160D8"/>
                </a:solidFill>
                <a:effectLst/>
              </a:rPr>
              <a:t>02 </a:t>
            </a:r>
            <a:r>
              <a:rPr lang="ko-KR" altLang="en-US" sz="2400" cap="all" dirty="0">
                <a:solidFill>
                  <a:srgbClr val="3160D8"/>
                </a:solidFill>
              </a:rPr>
              <a:t>원판 종류</a:t>
            </a:r>
            <a:endParaRPr lang="ko-KR" altLang="en-US" sz="2400" cap="all" dirty="0"/>
          </a:p>
          <a:p>
            <a:pPr algn="l" rtl="0">
              <a:buNone/>
            </a:pPr>
            <a:endParaRPr lang="ko-KR" altLang="en-US" sz="2400" cap="all" dirty="0">
              <a:effectLst/>
            </a:endParaRPr>
          </a:p>
          <a:p>
            <a:r>
              <a:rPr lang="en-US" altLang="ko-KR" sz="2400" b="1" i="0" cap="all" dirty="0">
                <a:solidFill>
                  <a:srgbClr val="3160D8"/>
                </a:solidFill>
                <a:effectLst/>
              </a:rPr>
              <a:t>03 </a:t>
            </a:r>
            <a:r>
              <a:rPr lang="en-US" altLang="ko-KR" sz="2400" cap="all" dirty="0">
                <a:solidFill>
                  <a:srgbClr val="3160D8"/>
                </a:solidFill>
              </a:rPr>
              <a:t>PCB </a:t>
            </a:r>
            <a:r>
              <a:rPr lang="ko-KR" altLang="en-US" sz="2400" cap="all" dirty="0">
                <a:solidFill>
                  <a:srgbClr val="3160D8"/>
                </a:solidFill>
              </a:rPr>
              <a:t>제조 규격</a:t>
            </a:r>
            <a:endParaRPr lang="ko-KR" altLang="en-US" sz="2400" cap="all" dirty="0"/>
          </a:p>
          <a:p>
            <a:pPr algn="l" rtl="0">
              <a:buNone/>
            </a:pPr>
            <a:endParaRPr lang="ko-KR" altLang="en-US" sz="2400" cap="all" dirty="0">
              <a:effectLst/>
            </a:endParaRPr>
          </a:p>
          <a:p>
            <a:r>
              <a:rPr lang="en-US" altLang="ko-KR" sz="2400" b="1" i="0" cap="all" dirty="0">
                <a:solidFill>
                  <a:srgbClr val="3160D8"/>
                </a:solidFill>
                <a:effectLst/>
              </a:rPr>
              <a:t>04 </a:t>
            </a:r>
            <a:r>
              <a:rPr lang="en-US" altLang="ko-KR" sz="2400" cap="all" dirty="0">
                <a:solidFill>
                  <a:srgbClr val="3160D8"/>
                </a:solidFill>
              </a:rPr>
              <a:t>PCB </a:t>
            </a:r>
            <a:r>
              <a:rPr lang="ko-KR" altLang="en-US" sz="2400" cap="all" dirty="0">
                <a:solidFill>
                  <a:srgbClr val="3160D8"/>
                </a:solidFill>
              </a:rPr>
              <a:t>공정 단계</a:t>
            </a:r>
            <a:endParaRPr lang="ko-KR" altLang="en-US" sz="2400" cap="all" dirty="0"/>
          </a:p>
          <a:p>
            <a:pPr algn="l" rtl="0">
              <a:buNone/>
            </a:pPr>
            <a:endParaRPr lang="ko-KR" altLang="en-US" sz="2400" cap="all" dirty="0">
              <a:effectLst/>
            </a:endParaRPr>
          </a:p>
          <a:p>
            <a:r>
              <a:rPr lang="en-US" altLang="ko-KR" sz="2400" b="1" i="0" cap="all" dirty="0">
                <a:solidFill>
                  <a:srgbClr val="3160D8"/>
                </a:solidFill>
                <a:effectLst/>
              </a:rPr>
              <a:t>05 </a:t>
            </a:r>
            <a:r>
              <a:rPr lang="ko-KR" altLang="en-US" sz="2400" cap="all" dirty="0">
                <a:solidFill>
                  <a:srgbClr val="3160D8"/>
                </a:solidFill>
              </a:rPr>
              <a:t>형상에 따른 </a:t>
            </a:r>
            <a:r>
              <a:rPr lang="en-US" altLang="ko-KR" sz="2400" cap="all" dirty="0">
                <a:solidFill>
                  <a:srgbClr val="3160D8"/>
                </a:solidFill>
              </a:rPr>
              <a:t>PCB </a:t>
            </a:r>
            <a:r>
              <a:rPr lang="ko-KR" altLang="en-US" sz="2400" cap="all" dirty="0">
                <a:solidFill>
                  <a:srgbClr val="3160D8"/>
                </a:solidFill>
              </a:rPr>
              <a:t>구분</a:t>
            </a:r>
            <a:r>
              <a:rPr lang="en-US" altLang="ko-KR" sz="2400" b="1" i="0" dirty="0">
                <a:solidFill>
                  <a:srgbClr val="FFFFFF"/>
                </a:solidFill>
                <a:effectLst/>
              </a:rPr>
              <a:t>Contents</a:t>
            </a:r>
            <a:endParaRPr lang="ko-KR" alt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95148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78C357-7D53-8E27-06E9-ACB042269356}"/>
              </a:ext>
            </a:extLst>
          </p:cNvPr>
          <p:cNvSpPr txBox="1"/>
          <p:nvPr/>
        </p:nvSpPr>
        <p:spPr>
          <a:xfrm>
            <a:off x="1800310" y="1234170"/>
            <a:ext cx="12395200" cy="6402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ko-KR" sz="2000" b="1" dirty="0">
                <a:solidFill>
                  <a:srgbClr val="3160D8"/>
                </a:solidFill>
              </a:rPr>
              <a:t>1. PCB</a:t>
            </a:r>
            <a:r>
              <a:rPr lang="ko-KR" altLang="en-US" sz="2000" b="1" dirty="0">
                <a:solidFill>
                  <a:srgbClr val="3160D8"/>
                </a:solidFill>
              </a:rPr>
              <a:t>의 시작</a:t>
            </a:r>
            <a:r>
              <a:rPr lang="en-US" altLang="ko-KR" sz="2000" b="1" dirty="0">
                <a:solidFill>
                  <a:srgbClr val="3160D8"/>
                </a:solidFill>
              </a:rPr>
              <a:t>, </a:t>
            </a:r>
            <a:r>
              <a:rPr lang="ko-KR" altLang="en-US" sz="2000" b="1" dirty="0">
                <a:solidFill>
                  <a:srgbClr val="3160D8"/>
                </a:solidFill>
              </a:rPr>
              <a:t>원자재</a:t>
            </a:r>
            <a:r>
              <a:rPr lang="en-US" altLang="ko-KR" sz="2000" b="1" dirty="0">
                <a:solidFill>
                  <a:srgbClr val="3160D8"/>
                </a:solidFill>
              </a:rPr>
              <a:t>(</a:t>
            </a:r>
            <a:r>
              <a:rPr lang="ko-KR" altLang="en-US" sz="2000" b="1" dirty="0">
                <a:solidFill>
                  <a:srgbClr val="3160D8"/>
                </a:solidFill>
              </a:rPr>
              <a:t>원판</a:t>
            </a:r>
            <a:r>
              <a:rPr lang="en-US" altLang="ko-KR" sz="2000" b="1" dirty="0">
                <a:solidFill>
                  <a:srgbClr val="3160D8"/>
                </a:solidFill>
              </a:rPr>
              <a:t>)</a:t>
            </a:r>
            <a:r>
              <a:rPr lang="ko-KR" altLang="en-US" sz="2000" b="1" dirty="0">
                <a:solidFill>
                  <a:srgbClr val="3160D8"/>
                </a:solidFill>
              </a:rPr>
              <a:t>란</a:t>
            </a:r>
            <a:r>
              <a:rPr lang="en-US" altLang="ko-KR" sz="2000" b="1" dirty="0">
                <a:solidFill>
                  <a:srgbClr val="3160D8"/>
                </a:solidFill>
              </a:rPr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정식 명칭 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CCL(</a:t>
            </a:r>
            <a:r>
              <a:rPr lang="ko-KR" altLang="en-US" dirty="0" err="1"/>
              <a:t>동박적층판</a:t>
            </a:r>
            <a:r>
              <a:rPr lang="en-US" altLang="ko-KR" dirty="0"/>
              <a:t>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PCB</a:t>
            </a:r>
            <a:r>
              <a:rPr lang="ko-KR" altLang="en-US" dirty="0"/>
              <a:t>의 기초가 되는 판으로</a:t>
            </a:r>
            <a:r>
              <a:rPr lang="en-US" altLang="ko-KR" dirty="0"/>
              <a:t>, </a:t>
            </a:r>
            <a:r>
              <a:rPr lang="ko-KR" altLang="en-US" dirty="0"/>
              <a:t>이 위에 회로를 만들고 부품을 </a:t>
            </a:r>
            <a:r>
              <a:rPr lang="ko-KR" altLang="en-US" dirty="0" err="1"/>
              <a:t>실장함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ko-KR" sz="2000" dirty="0"/>
          </a:p>
          <a:p>
            <a:pPr>
              <a:buNone/>
            </a:pPr>
            <a:r>
              <a:rPr lang="en-US" altLang="ko-KR" sz="2000" b="1" dirty="0">
                <a:solidFill>
                  <a:srgbClr val="3160D8"/>
                </a:solidFill>
              </a:rPr>
              <a:t>2. PCB </a:t>
            </a:r>
            <a:r>
              <a:rPr lang="ko-KR" altLang="en-US" sz="2000" b="1" dirty="0">
                <a:solidFill>
                  <a:srgbClr val="3160D8"/>
                </a:solidFill>
              </a:rPr>
              <a:t>구성</a:t>
            </a:r>
            <a:endParaRPr lang="en-US" altLang="ko-KR" sz="2000" b="1" dirty="0">
              <a:solidFill>
                <a:srgbClr val="3160D8"/>
              </a:solidFill>
            </a:endParaRPr>
          </a:p>
          <a:p>
            <a:endParaRPr lang="ko-KR" altLang="en-US" dirty="0"/>
          </a:p>
          <a:p>
            <a:pPr lvl="1">
              <a:lnSpc>
                <a:spcPct val="150000"/>
              </a:lnSpc>
            </a:pPr>
            <a:r>
              <a:rPr lang="en-US" altLang="ko-KR" b="1" dirty="0"/>
              <a:t>2-1 </a:t>
            </a:r>
            <a:r>
              <a:rPr lang="ko-KR" altLang="en-US" b="1" dirty="0"/>
              <a:t>절연 기판 </a:t>
            </a:r>
            <a:r>
              <a:rPr lang="en-US" altLang="ko-KR" b="1" dirty="0"/>
              <a:t>(Substrate):</a:t>
            </a:r>
            <a:endParaRPr lang="ko-KR" altLang="en-US" dirty="0"/>
          </a:p>
          <a:p>
            <a:pPr marL="1143000" lvl="2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유리섬유와 에폭시 수지로 만든 </a:t>
            </a:r>
            <a:r>
              <a:rPr lang="ko-KR" altLang="en-US" b="1" dirty="0"/>
              <a:t>절연체</a:t>
            </a:r>
            <a:endParaRPr lang="en-US" altLang="ko-KR" dirty="0"/>
          </a:p>
          <a:p>
            <a:pPr marL="1143000" lvl="2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dirty="0"/>
              <a:t>PCB</a:t>
            </a:r>
            <a:r>
              <a:rPr lang="ko-KR" altLang="en-US" dirty="0"/>
              <a:t>의 </a:t>
            </a:r>
            <a:r>
              <a:rPr lang="ko-KR" altLang="en-US" b="1" dirty="0"/>
              <a:t>형태를 유지</a:t>
            </a:r>
            <a:r>
              <a:rPr lang="ko-KR" altLang="en-US" dirty="0"/>
              <a:t>하고 </a:t>
            </a:r>
            <a:r>
              <a:rPr lang="ko-KR" altLang="en-US" b="1" dirty="0"/>
              <a:t>전기적 신호를 차단</a:t>
            </a:r>
            <a:r>
              <a:rPr lang="ko-KR" altLang="en-US" dirty="0"/>
              <a:t>하는 역할</a:t>
            </a:r>
            <a:r>
              <a:rPr lang="en-US" altLang="ko-KR" dirty="0"/>
              <a:t>(</a:t>
            </a:r>
            <a:r>
              <a:rPr lang="ko-KR" altLang="en-US" dirty="0"/>
              <a:t>절연</a:t>
            </a:r>
            <a:r>
              <a:rPr lang="en-US" altLang="ko-KR" dirty="0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b="1" dirty="0"/>
              <a:t>2-2 </a:t>
            </a:r>
            <a:r>
              <a:rPr lang="ko-KR" altLang="en-US" b="1" dirty="0" err="1"/>
              <a:t>동박</a:t>
            </a:r>
            <a:r>
              <a:rPr lang="ko-KR" altLang="en-US" b="1" dirty="0"/>
              <a:t> </a:t>
            </a:r>
            <a:r>
              <a:rPr lang="en-US" altLang="ko-KR" b="1" dirty="0"/>
              <a:t>(Copper Foil):</a:t>
            </a:r>
            <a:endParaRPr lang="ko-KR" altLang="en-US" dirty="0"/>
          </a:p>
          <a:p>
            <a:pPr marL="1143000" lvl="2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기판 위에 얇게 인쇄된 </a:t>
            </a:r>
            <a:r>
              <a:rPr lang="ko-KR" altLang="en-US" b="1" dirty="0"/>
              <a:t>구리 선</a:t>
            </a:r>
            <a:endParaRPr lang="en-US" altLang="ko-KR" dirty="0"/>
          </a:p>
          <a:p>
            <a:pPr marL="1143000" lvl="2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전자 부품 사이를 연결하는 전기 도로 역할</a:t>
            </a:r>
            <a:endParaRPr lang="en-US" altLang="ko-KR" dirty="0"/>
          </a:p>
          <a:p>
            <a:pPr lvl="1">
              <a:lnSpc>
                <a:spcPct val="150000"/>
              </a:lnSpc>
            </a:pPr>
            <a:r>
              <a:rPr lang="en-US" altLang="ko-KR" b="1" dirty="0"/>
              <a:t>2-3 </a:t>
            </a:r>
            <a:r>
              <a:rPr lang="ko-KR" altLang="en-US" b="1" dirty="0"/>
              <a:t>전자 부품 </a:t>
            </a:r>
            <a:r>
              <a:rPr lang="en-US" altLang="ko-KR" b="1" dirty="0"/>
              <a:t>(Electronic Components):</a:t>
            </a:r>
            <a:endParaRPr lang="ko-KR" altLang="en-US" dirty="0"/>
          </a:p>
          <a:p>
            <a:pPr marL="1143000" lvl="2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저항</a:t>
            </a:r>
            <a:r>
              <a:rPr lang="en-US" altLang="ko-KR" dirty="0"/>
              <a:t>, </a:t>
            </a:r>
            <a:r>
              <a:rPr lang="ko-KR" altLang="en-US" dirty="0" err="1"/>
              <a:t>캐패시터</a:t>
            </a:r>
            <a:r>
              <a:rPr lang="en-US" altLang="ko-KR" dirty="0"/>
              <a:t>, IC </a:t>
            </a:r>
            <a:r>
              <a:rPr lang="ko-KR" altLang="en-US" dirty="0"/>
              <a:t>등 회로 기능을 수행하는 부품들</a:t>
            </a:r>
            <a:endParaRPr lang="en-US" altLang="ko-KR" dirty="0"/>
          </a:p>
          <a:p>
            <a:pPr marL="1143000" lvl="2" indent="-2286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/>
              <a:t>구리 </a:t>
            </a:r>
            <a:r>
              <a:rPr lang="ko-KR" altLang="en-US" dirty="0" err="1"/>
              <a:t>트레이스</a:t>
            </a:r>
            <a:r>
              <a:rPr lang="ko-KR" altLang="en-US" dirty="0"/>
              <a:t> 위에 </a:t>
            </a:r>
            <a:r>
              <a:rPr lang="ko-KR" altLang="en-US" dirty="0" err="1"/>
              <a:t>납땜되어</a:t>
            </a:r>
            <a:r>
              <a:rPr lang="ko-KR" altLang="en-US" dirty="0"/>
              <a:t> </a:t>
            </a:r>
            <a:r>
              <a:rPr lang="en-US" altLang="ko-KR" dirty="0"/>
              <a:t>PCB </a:t>
            </a:r>
            <a:r>
              <a:rPr lang="ko-KR" altLang="en-US" dirty="0"/>
              <a:t>에 장착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6369B4-E468-4A9E-9CD0-41881AF01316}"/>
              </a:ext>
            </a:extLst>
          </p:cNvPr>
          <p:cNvSpPr txBox="1"/>
          <p:nvPr/>
        </p:nvSpPr>
        <p:spPr>
          <a:xfrm>
            <a:off x="940143" y="387281"/>
            <a:ext cx="73152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000" b="1" i="0" cap="all" dirty="0">
                <a:solidFill>
                  <a:srgbClr val="3160D8"/>
                </a:solidFill>
                <a:effectLst/>
              </a:rPr>
              <a:t>01 </a:t>
            </a:r>
            <a:r>
              <a:rPr lang="en-US" altLang="ko-KR" sz="3000" cap="all" dirty="0">
                <a:solidFill>
                  <a:srgbClr val="3160D8"/>
                </a:solidFill>
              </a:rPr>
              <a:t>PCB </a:t>
            </a:r>
            <a:r>
              <a:rPr lang="ko-KR" altLang="en-US" sz="3000" cap="all" dirty="0">
                <a:solidFill>
                  <a:srgbClr val="3160D8"/>
                </a:solidFill>
              </a:rPr>
              <a:t>기초 개념</a:t>
            </a:r>
            <a:endParaRPr lang="ko-KR" altLang="en-US" sz="3000" cap="all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94A8306D-6AAD-A70D-3080-B1D7674777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800086" y="2454878"/>
            <a:ext cx="5487905" cy="331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74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62D3D27A-6282-F229-3A0A-E3F9DE7CB1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338826"/>
              </p:ext>
            </p:extLst>
          </p:nvPr>
        </p:nvGraphicFramePr>
        <p:xfrm>
          <a:off x="926689" y="2590695"/>
          <a:ext cx="12617451" cy="4292653"/>
        </p:xfrm>
        <a:graphic>
          <a:graphicData uri="http://schemas.openxmlformats.org/drawingml/2006/table">
            <a:tbl>
              <a:tblPr/>
              <a:tblGrid>
                <a:gridCol w="3321009">
                  <a:extLst>
                    <a:ext uri="{9D8B030D-6E8A-4147-A177-3AD203B41FA5}">
                      <a16:colId xmlns:a16="http://schemas.microsoft.com/office/drawing/2014/main" val="3274457838"/>
                    </a:ext>
                  </a:extLst>
                </a:gridCol>
                <a:gridCol w="5090625">
                  <a:extLst>
                    <a:ext uri="{9D8B030D-6E8A-4147-A177-3AD203B41FA5}">
                      <a16:colId xmlns:a16="http://schemas.microsoft.com/office/drawing/2014/main" val="2697091044"/>
                    </a:ext>
                  </a:extLst>
                </a:gridCol>
                <a:gridCol w="4205817">
                  <a:extLst>
                    <a:ext uri="{9D8B030D-6E8A-4147-A177-3AD203B41FA5}">
                      <a16:colId xmlns:a16="http://schemas.microsoft.com/office/drawing/2014/main" val="844013085"/>
                    </a:ext>
                  </a:extLst>
                </a:gridCol>
              </a:tblGrid>
              <a:tr h="618887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종류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보강기재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수지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용도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930721"/>
                  </a:ext>
                </a:extLst>
              </a:tr>
              <a:tr h="954644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accent1"/>
                          </a:solidFill>
                        </a:rPr>
                        <a:t>FR-4</a:t>
                      </a:r>
                      <a:endParaRPr lang="en-US" sz="2400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가장 일반적인 </a:t>
                      </a:r>
                      <a:r>
                        <a:rPr lang="en-US" altLang="ko-KR" sz="1800" dirty="0">
                          <a:solidFill>
                            <a:schemeClr val="accent1"/>
                          </a:solidFill>
                        </a:rPr>
                        <a:t>PCB </a:t>
                      </a:r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원판</a:t>
                      </a:r>
                      <a:endParaRPr lang="en-US" altLang="ko-KR" sz="1800" dirty="0">
                        <a:solidFill>
                          <a:schemeClr val="accent1"/>
                        </a:solidFill>
                      </a:endParaRPr>
                    </a:p>
                    <a:p>
                      <a:pPr algn="ctr"/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유리섬유 </a:t>
                      </a:r>
                      <a:r>
                        <a:rPr lang="en-US" altLang="ko-KR" sz="1800" dirty="0">
                          <a:solidFill>
                            <a:schemeClr val="accent1"/>
                          </a:solidFill>
                        </a:rPr>
                        <a:t>+ </a:t>
                      </a:r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에폭시 수지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가전</a:t>
                      </a:r>
                      <a:r>
                        <a:rPr lang="en-US" altLang="ko-KR" sz="1800" dirty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산업기기</a:t>
                      </a:r>
                      <a:r>
                        <a:rPr lang="en-US" altLang="ko-KR" sz="1800" dirty="0">
                          <a:solidFill>
                            <a:schemeClr val="accent1"/>
                          </a:solidFill>
                        </a:rPr>
                        <a:t>, </a:t>
                      </a:r>
                      <a:r>
                        <a:rPr lang="ko-KR" altLang="en-US" sz="1800" dirty="0">
                          <a:solidFill>
                            <a:schemeClr val="accent1"/>
                          </a:solidFill>
                        </a:rPr>
                        <a:t>대부분의 회로에 사용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528539"/>
                  </a:ext>
                </a:extLst>
              </a:tr>
              <a:tr h="676784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CEM-1/CEM-3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페놀 수지 </a:t>
                      </a:r>
                      <a:r>
                        <a:rPr lang="en-US" altLang="ko-KR" sz="1800" dirty="0"/>
                        <a:t>+ </a:t>
                      </a:r>
                      <a:r>
                        <a:rPr lang="ko-KR" altLang="en-US" sz="1800" dirty="0"/>
                        <a:t>종이 또는 유리섬유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저가형 전자제품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077412"/>
                  </a:ext>
                </a:extLst>
              </a:tr>
              <a:tr h="642159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b="1" dirty="0"/>
                        <a:t>알루미늄 기판</a:t>
                      </a:r>
                      <a:endParaRPr lang="ko-KR" alt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 err="1"/>
                        <a:t>절연층</a:t>
                      </a:r>
                      <a:r>
                        <a:rPr lang="ko-KR" altLang="en-US" sz="1800" dirty="0"/>
                        <a:t> </a:t>
                      </a:r>
                      <a:r>
                        <a:rPr lang="en-US" altLang="ko-KR" sz="1800" dirty="0"/>
                        <a:t>+ </a:t>
                      </a:r>
                      <a:r>
                        <a:rPr lang="ko-KR" altLang="en-US" sz="1800" dirty="0"/>
                        <a:t>알루미늄 베이스 </a:t>
                      </a:r>
                      <a:r>
                        <a:rPr lang="en-US" altLang="ko-KR" sz="1800" dirty="0"/>
                        <a:t>+ </a:t>
                      </a:r>
                      <a:r>
                        <a:rPr lang="ko-KR" altLang="en-US" sz="1800" dirty="0" err="1"/>
                        <a:t>동박</a:t>
                      </a:r>
                      <a:endParaRPr lang="ko-KR" alt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방열 성능이 필요한 </a:t>
                      </a:r>
                      <a:r>
                        <a:rPr lang="en-US" altLang="ko-KR" sz="1800" dirty="0"/>
                        <a:t>LED, </a:t>
                      </a:r>
                      <a:r>
                        <a:rPr lang="ko-KR" altLang="en-US" sz="1800" dirty="0"/>
                        <a:t>파워 회로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589873"/>
                  </a:ext>
                </a:extLst>
              </a:tr>
              <a:tr h="721689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b="1" dirty="0"/>
                        <a:t>세라믹 기판</a:t>
                      </a:r>
                      <a:endParaRPr lang="ko-KR" alt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 err="1"/>
                        <a:t>알루미나</a:t>
                      </a:r>
                      <a:r>
                        <a:rPr lang="en-US" altLang="ko-KR" sz="1800" dirty="0"/>
                        <a:t>(</a:t>
                      </a:r>
                      <a:r>
                        <a:rPr lang="en-US" altLang="ko-KR" sz="1800" dirty="0" err="1"/>
                        <a:t>Al₂O</a:t>
                      </a:r>
                      <a:r>
                        <a:rPr lang="en-US" altLang="ko-KR" sz="1800" dirty="0"/>
                        <a:t>₃), </a:t>
                      </a:r>
                      <a:r>
                        <a:rPr lang="ko-KR" altLang="en-US" sz="1800" dirty="0" err="1"/>
                        <a:t>질화알루미늄</a:t>
                      </a:r>
                      <a:r>
                        <a:rPr lang="en-US" altLang="ko-KR" sz="1800" dirty="0"/>
                        <a:t>(</a:t>
                      </a:r>
                      <a:r>
                        <a:rPr lang="en-US" altLang="ko-KR" sz="1800" dirty="0" err="1"/>
                        <a:t>AlN</a:t>
                      </a:r>
                      <a:r>
                        <a:rPr lang="en-US" altLang="ko-KR" sz="1800" dirty="0"/>
                        <a:t>) </a:t>
                      </a:r>
                      <a:r>
                        <a:rPr lang="ko-KR" altLang="en-US" sz="1800" dirty="0"/>
                        <a:t>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/>
                        <a:t>고주파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고전압</a:t>
                      </a:r>
                      <a:r>
                        <a:rPr lang="en-US" altLang="ko-KR" sz="1800" dirty="0"/>
                        <a:t>, </a:t>
                      </a:r>
                      <a:r>
                        <a:rPr lang="ko-KR" altLang="en-US" sz="1800" dirty="0"/>
                        <a:t>고신뢰성 회로용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3686932"/>
                  </a:ext>
                </a:extLst>
              </a:tr>
              <a:tr h="678490"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b="1" dirty="0" err="1"/>
                        <a:t>플렉시블</a:t>
                      </a:r>
                      <a:r>
                        <a:rPr lang="ko-KR" altLang="en-US" sz="1800" b="1" dirty="0"/>
                        <a:t> 기판 </a:t>
                      </a:r>
                      <a:r>
                        <a:rPr lang="en-US" altLang="ko-KR" sz="1800" b="1" dirty="0"/>
                        <a:t>(PI </a:t>
                      </a:r>
                      <a:r>
                        <a:rPr lang="ko-KR" altLang="en-US" sz="1800" b="1" dirty="0"/>
                        <a:t>필름 등</a:t>
                      </a:r>
                      <a:r>
                        <a:rPr lang="en-US" altLang="ko-KR" sz="1800" b="1" dirty="0"/>
                        <a:t>)</a:t>
                      </a:r>
                      <a:endParaRPr lang="ko-KR" alt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 err="1"/>
                        <a:t>폴리이미드</a:t>
                      </a:r>
                      <a:r>
                        <a:rPr lang="ko-KR" altLang="en-US" sz="1800" dirty="0"/>
                        <a:t> 등 유연성 있는 절연체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800" dirty="0" err="1"/>
                        <a:t>플렉시블</a:t>
                      </a:r>
                      <a:r>
                        <a:rPr lang="ko-KR" altLang="en-US" sz="1800" dirty="0"/>
                        <a:t> 디바이스</a:t>
                      </a:r>
                      <a:r>
                        <a:rPr lang="en-US" altLang="ko-KR" sz="1800" dirty="0"/>
                        <a:t>, FPCB </a:t>
                      </a:r>
                      <a:r>
                        <a:rPr lang="ko-KR" altLang="en-US" sz="1800" dirty="0"/>
                        <a:t>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165212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AE99247-64DF-5FAE-86D8-6B32EE296B37}"/>
              </a:ext>
            </a:extLst>
          </p:cNvPr>
          <p:cNvSpPr txBox="1"/>
          <p:nvPr/>
        </p:nvSpPr>
        <p:spPr>
          <a:xfrm>
            <a:off x="926689" y="1346252"/>
            <a:ext cx="73152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000" b="1" i="0" cap="all" dirty="0">
                <a:solidFill>
                  <a:srgbClr val="3160D8"/>
                </a:solidFill>
                <a:effectLst/>
              </a:rPr>
              <a:t>02 </a:t>
            </a:r>
            <a:r>
              <a:rPr lang="ko-KR" altLang="en-US" sz="3000" cap="all" dirty="0">
                <a:solidFill>
                  <a:srgbClr val="3160D8"/>
                </a:solidFill>
              </a:rPr>
              <a:t>원판 종류</a:t>
            </a:r>
            <a:endParaRPr lang="ko-KR" altLang="en-US" sz="3000" cap="al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1A308C9-A85B-B92B-48C5-5EBED2E6F696}"/>
              </a:ext>
            </a:extLst>
          </p:cNvPr>
          <p:cNvSpPr txBox="1"/>
          <p:nvPr/>
        </p:nvSpPr>
        <p:spPr>
          <a:xfrm>
            <a:off x="656828" y="378082"/>
            <a:ext cx="73152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000" b="1" i="0" cap="all" dirty="0">
                <a:solidFill>
                  <a:srgbClr val="3160D8"/>
                </a:solidFill>
                <a:effectLst/>
              </a:rPr>
              <a:t>03 </a:t>
            </a:r>
            <a:r>
              <a:rPr lang="en-US" altLang="ko-KR" sz="3000" cap="all" dirty="0">
                <a:solidFill>
                  <a:srgbClr val="3160D8"/>
                </a:solidFill>
              </a:rPr>
              <a:t>PCB </a:t>
            </a:r>
            <a:r>
              <a:rPr lang="ko-KR" altLang="en-US" sz="3000" cap="all" dirty="0">
                <a:solidFill>
                  <a:srgbClr val="3160D8"/>
                </a:solidFill>
              </a:rPr>
              <a:t>패널 제조 규격</a:t>
            </a:r>
            <a:endParaRPr lang="ko-KR" altLang="en-US" sz="3000" cap="all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DED5A9-1286-D9D7-5244-526269F42EF2}"/>
              </a:ext>
            </a:extLst>
          </p:cNvPr>
          <p:cNvSpPr txBox="1"/>
          <p:nvPr/>
        </p:nvSpPr>
        <p:spPr>
          <a:xfrm>
            <a:off x="977600" y="4549613"/>
            <a:ext cx="2462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b="1" dirty="0">
                <a:solidFill>
                  <a:srgbClr val="3160D8"/>
                </a:solidFill>
                <a:latin typeface="Arial" panose="020B0604020202020204" pitchFamily="34" charset="0"/>
              </a:rPr>
              <a:t>3. PCB </a:t>
            </a:r>
            <a:r>
              <a:rPr lang="ko-KR" altLang="en-US" b="1" dirty="0">
                <a:solidFill>
                  <a:srgbClr val="3160D8"/>
                </a:solidFill>
                <a:latin typeface="Arial" panose="020B0604020202020204" pitchFamily="34" charset="0"/>
              </a:rPr>
              <a:t>패널화 방식 </a:t>
            </a:r>
            <a:endParaRPr kumimoji="0" lang="en-US" altLang="ko-KR" sz="1800" b="1" i="0" u="none" strike="noStrike" cap="none" normalizeH="0" baseline="0" dirty="0">
              <a:ln>
                <a:noFill/>
              </a:ln>
              <a:solidFill>
                <a:srgbClr val="3160D8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43887122-FF75-DEA9-0044-1D3959D11F6C}"/>
              </a:ext>
            </a:extLst>
          </p:cNvPr>
          <p:cNvGrpSpPr/>
          <p:nvPr/>
        </p:nvGrpSpPr>
        <p:grpSpPr>
          <a:xfrm>
            <a:off x="977600" y="1048985"/>
            <a:ext cx="4426860" cy="1706686"/>
            <a:chOff x="1185862" y="1048985"/>
            <a:chExt cx="4426860" cy="170668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0D5A36B-53C9-CF8B-1353-14E435108A54}"/>
                </a:ext>
              </a:extLst>
            </p:cNvPr>
            <p:cNvSpPr txBox="1"/>
            <p:nvPr/>
          </p:nvSpPr>
          <p:spPr>
            <a:xfrm>
              <a:off x="3226709" y="1048985"/>
              <a:ext cx="2386013" cy="17066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ko-KR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 18 × 24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인치</a:t>
              </a:r>
            </a:p>
            <a:p>
              <a:pPr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ko-KR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 18 × 12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인치</a:t>
              </a:r>
            </a:p>
            <a:p>
              <a:pPr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ko-KR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  9 × 24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인치</a:t>
              </a:r>
            </a:p>
            <a:p>
              <a:pPr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ko-KR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  9 × 12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인치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F2D302F-AA1A-C911-C514-C63CD6362941}"/>
                </a:ext>
              </a:extLst>
            </p:cNvPr>
            <p:cNvSpPr txBox="1"/>
            <p:nvPr/>
          </p:nvSpPr>
          <p:spPr>
            <a:xfrm>
              <a:off x="1185862" y="1154570"/>
              <a:ext cx="23860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buNone/>
              </a:pPr>
              <a:r>
                <a:rPr lang="en-US" altLang="ko-KR" b="1" i="0" dirty="0">
                  <a:solidFill>
                    <a:srgbClr val="3160D8"/>
                  </a:solidFill>
                  <a:effectLst/>
                  <a:latin typeface="Poppins" panose="00000500000000000000" pitchFamily="2" charset="0"/>
                </a:rPr>
                <a:t>1. </a:t>
              </a:r>
              <a:r>
                <a:rPr lang="ko-KR" altLang="en-US" b="1" i="0" dirty="0">
                  <a:solidFill>
                    <a:srgbClr val="3160D8"/>
                  </a:solidFill>
                  <a:effectLst/>
                  <a:latin typeface="Poppins" panose="00000500000000000000" pitchFamily="2" charset="0"/>
                </a:rPr>
                <a:t>표준 패널 크기</a:t>
              </a:r>
              <a:endParaRPr lang="en-US" altLang="ko-KR" b="1" i="0" dirty="0">
                <a:solidFill>
                  <a:srgbClr val="3160D8"/>
                </a:solidFill>
                <a:effectLst/>
                <a:latin typeface="Poppins" panose="00000500000000000000" pitchFamily="2" charset="0"/>
              </a:endParaRPr>
            </a:p>
          </p:txBody>
        </p: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643A2A2E-558A-DF24-E355-CEC8DBD661BB}"/>
              </a:ext>
            </a:extLst>
          </p:cNvPr>
          <p:cNvGrpSpPr/>
          <p:nvPr/>
        </p:nvGrpSpPr>
        <p:grpSpPr>
          <a:xfrm>
            <a:off x="977600" y="3200651"/>
            <a:ext cx="11912300" cy="646331"/>
            <a:chOff x="1185862" y="3200651"/>
            <a:chExt cx="11912300" cy="6463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3BCCBA5-0D9A-45DD-C386-171C1EE42384}"/>
                </a:ext>
              </a:extLst>
            </p:cNvPr>
            <p:cNvSpPr txBox="1"/>
            <p:nvPr/>
          </p:nvSpPr>
          <p:spPr>
            <a:xfrm>
              <a:off x="1185862" y="3200651"/>
              <a:ext cx="491837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ko-KR" b="1" i="0" dirty="0">
                  <a:solidFill>
                    <a:srgbClr val="3160D8"/>
                  </a:solidFill>
                  <a:effectLst/>
                  <a:latin typeface="Roboto" panose="02000000000000000000" pitchFamily="2" charset="0"/>
                </a:rPr>
                <a:t>2. </a:t>
              </a:r>
              <a:r>
                <a:rPr lang="ko-KR" altLang="en-US" b="1" i="0" dirty="0">
                  <a:solidFill>
                    <a:srgbClr val="3160D8"/>
                  </a:solidFill>
                  <a:effectLst/>
                  <a:latin typeface="Roboto" panose="02000000000000000000" pitchFamily="2" charset="0"/>
                </a:rPr>
                <a:t>일반적인 패널 두께 </a:t>
              </a:r>
              <a:r>
                <a:rPr lang="en-US" altLang="ko-KR" b="1" dirty="0">
                  <a:solidFill>
                    <a:srgbClr val="3160D8"/>
                  </a:solidFill>
                  <a:latin typeface="Roboto" panose="02000000000000000000" pitchFamily="2" charset="0"/>
                </a:rPr>
                <a:t> </a:t>
              </a:r>
              <a:r>
                <a:rPr lang="en-US" altLang="ko-KR" b="1" i="0" dirty="0">
                  <a:solidFill>
                    <a:srgbClr val="3160D8"/>
                  </a:solidFill>
                  <a:effectLst/>
                  <a:latin typeface="Roboto" panose="02000000000000000000" pitchFamily="2" charset="0"/>
                </a:rPr>
                <a:t>: 1.57mm (0.063</a:t>
              </a:r>
              <a:r>
                <a:rPr lang="en-US" altLang="ko-KR" b="1" dirty="0">
                  <a:solidFill>
                    <a:srgbClr val="3160D8"/>
                  </a:solidFill>
                  <a:latin typeface="Roboto" panose="02000000000000000000" pitchFamily="2" charset="0"/>
                </a:rPr>
                <a:t>in</a:t>
              </a:r>
              <a:r>
                <a:rPr lang="en-US" altLang="ko-KR" b="1" i="0" dirty="0">
                  <a:solidFill>
                    <a:srgbClr val="3160D8"/>
                  </a:solidFill>
                  <a:effectLst/>
                  <a:latin typeface="Roboto" panose="02000000000000000000" pitchFamily="2" charset="0"/>
                </a:rPr>
                <a:t>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B438E4E-2995-B0B8-A6ED-3D3218AD70EA}"/>
                </a:ext>
              </a:extLst>
            </p:cNvPr>
            <p:cNvSpPr txBox="1"/>
            <p:nvPr/>
          </p:nvSpPr>
          <p:spPr>
            <a:xfrm>
              <a:off x="5612722" y="3200651"/>
              <a:ext cx="748544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altLang="ko-KR" dirty="0">
                  <a:solidFill>
                    <a:srgbClr val="191919"/>
                  </a:solidFill>
                  <a:latin typeface="Roboto" panose="02000000000000000000" pitchFamily="2" charset="0"/>
                </a:rPr>
                <a:t>1.57mm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는 강도</a:t>
              </a:r>
              <a:r>
                <a:rPr lang="en-US" altLang="ko-KR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, 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유연성</a:t>
              </a:r>
              <a:r>
                <a:rPr lang="en-US" altLang="ko-KR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, </a:t>
              </a:r>
              <a:r>
                <a:rPr lang="ko-KR" altLang="en-US" b="0" i="0" dirty="0">
                  <a:solidFill>
                    <a:srgbClr val="191919"/>
                  </a:solidFill>
                  <a:effectLst/>
                  <a:latin typeface="Roboto" panose="02000000000000000000" pitchFamily="2" charset="0"/>
                </a:rPr>
                <a:t>그리고 대부분의 커넥터 및 부품과의 호환성 사이에서 적절한 균형을 이루기 때문에 표준으로 자리 잡음</a:t>
              </a:r>
              <a:endParaRPr lang="ko-KR" altLang="en-US" dirty="0"/>
            </a:p>
          </p:txBody>
        </p:sp>
      </p:grp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F912C454-26C0-1DAB-7EF8-9C96D2FE71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519675"/>
              </p:ext>
            </p:extLst>
          </p:nvPr>
        </p:nvGraphicFramePr>
        <p:xfrm>
          <a:off x="3537840" y="4549613"/>
          <a:ext cx="9560322" cy="2933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86774">
                  <a:extLst>
                    <a:ext uri="{9D8B030D-6E8A-4147-A177-3AD203B41FA5}">
                      <a16:colId xmlns:a16="http://schemas.microsoft.com/office/drawing/2014/main" val="4273119343"/>
                    </a:ext>
                  </a:extLst>
                </a:gridCol>
                <a:gridCol w="3186774">
                  <a:extLst>
                    <a:ext uri="{9D8B030D-6E8A-4147-A177-3AD203B41FA5}">
                      <a16:colId xmlns:a16="http://schemas.microsoft.com/office/drawing/2014/main" val="1346700765"/>
                    </a:ext>
                  </a:extLst>
                </a:gridCol>
                <a:gridCol w="3186774">
                  <a:extLst>
                    <a:ext uri="{9D8B030D-6E8A-4147-A177-3AD203B41FA5}">
                      <a16:colId xmlns:a16="http://schemas.microsoft.com/office/drawing/2014/main" val="2184156078"/>
                    </a:ext>
                  </a:extLst>
                </a:gridCol>
              </a:tblGrid>
              <a:tr h="7224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3160D8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160D8"/>
                          </a:solidFill>
                          <a:effectLst/>
                          <a:latin typeface="Arial" panose="020B0604020202020204" pitchFamily="34" charset="0"/>
                        </a:rPr>
                        <a:t>-컷 라우터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160D8"/>
                          </a:solidFill>
                          <a:effectLst/>
                          <a:latin typeface="Arial" panose="020B0604020202020204" pitchFamily="34" charset="0"/>
                        </a:rPr>
                        <a:t>탭 라우팅 머신</a:t>
                      </a:r>
                      <a:endParaRPr lang="ko-KR" altLang="en-US" b="0" dirty="0">
                        <a:solidFill>
                          <a:srgbClr val="3160D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>
                          <a:solidFill>
                            <a:srgbClr val="3160D8"/>
                          </a:solidFill>
                          <a:latin typeface="+mn-ea"/>
                        </a:rPr>
                        <a:t>레이저 절단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6708550"/>
                  </a:ext>
                </a:extLst>
              </a:tr>
              <a:tr h="1105744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패널에 </a:t>
                      </a:r>
                      <a:r>
                        <a:rPr kumimoji="0" lang="ko-KR" altLang="ko-K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V자</a:t>
                      </a: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모양의 홈을 만들어, 제조 후 손쉽게 분리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생산 공정 중 </a:t>
                      </a:r>
                      <a:r>
                        <a:rPr kumimoji="0" lang="ko-KR" altLang="ko-K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PCB를</a:t>
                      </a: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패널에 고정하기 위한 작은 </a:t>
                      </a:r>
                      <a:r>
                        <a:rPr kumimoji="0" lang="ko-KR" altLang="ko-KR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연결부</a:t>
                      </a: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(탭)</a:t>
                      </a:r>
                      <a:r>
                        <a:rPr kumimoji="0" lang="en-US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kumimoji="0" lang="ko-KR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생성</a:t>
                      </a:r>
                      <a:endParaRPr kumimoji="0" lang="ko-KR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err="1">
                          <a:latin typeface="+mn-ea"/>
                        </a:rPr>
                        <a:t>비접촉</a:t>
                      </a:r>
                      <a:r>
                        <a:rPr lang="ko-KR" altLang="en-US" dirty="0">
                          <a:latin typeface="+mn-ea"/>
                        </a:rPr>
                        <a:t> 방식으로 레이저를 </a:t>
                      </a:r>
                      <a:endParaRPr lang="en-US" altLang="ko-KR" dirty="0">
                        <a:latin typeface="+mn-ea"/>
                      </a:endParaRP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+mn-ea"/>
                        </a:rPr>
                        <a:t>사용해 </a:t>
                      </a:r>
                      <a:r>
                        <a:rPr lang="en-US" altLang="ko-KR" dirty="0">
                          <a:latin typeface="+mn-ea"/>
                        </a:rPr>
                        <a:t>PCB</a:t>
                      </a:r>
                      <a:r>
                        <a:rPr lang="ko-KR" altLang="en-US" dirty="0">
                          <a:latin typeface="+mn-ea"/>
                        </a:rPr>
                        <a:t>를 정밀하게 절단 </a:t>
                      </a:r>
                      <a:endParaRPr lang="en-US" altLang="ko-KR" dirty="0">
                        <a:latin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7131032"/>
                  </a:ext>
                </a:extLst>
              </a:tr>
              <a:tr h="11057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직선 모양의 PCB</a:t>
                      </a:r>
                      <a:endParaRPr kumimoji="0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ko-K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복잡하거나 곡선 모양의 PCB</a:t>
                      </a:r>
                      <a:endParaRPr kumimoji="0" lang="en-US" altLang="ko-K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+mn-ea"/>
                        </a:rPr>
                        <a:t>복잡하고 정교한 모양</a:t>
                      </a:r>
                      <a:r>
                        <a:rPr lang="en-US" altLang="ko-KR" dirty="0">
                          <a:latin typeface="+mn-ea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latin typeface="+mn-ea"/>
                        </a:rPr>
                        <a:t>또는 부품이 밀집된 </a:t>
                      </a:r>
                      <a:r>
                        <a:rPr lang="en-US" altLang="ko-KR" dirty="0">
                          <a:latin typeface="+mn-ea"/>
                        </a:rPr>
                        <a:t>PCB</a:t>
                      </a:r>
                      <a:r>
                        <a:rPr lang="ko-KR" altLang="en-US" dirty="0">
                          <a:latin typeface="+mn-ea"/>
                        </a:rPr>
                        <a:t>를 분리할 때 사용</a:t>
                      </a:r>
                      <a:endParaRPr lang="en-US" altLang="ko-KR" dirty="0">
                        <a:latin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56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375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0E823E-CC4B-27DE-481E-A4DB7A31E61D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028700" y="459408"/>
            <a:ext cx="9664700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04 </a:t>
            </a:r>
            <a:r>
              <a:rPr kumimoji="0" lang="ko-KR" altLang="ko-KR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PCB 공정</a:t>
            </a:r>
            <a:r>
              <a:rPr lang="en-US" altLang="ko-KR" sz="3000" dirty="0">
                <a:solidFill>
                  <a:srgbClr val="3160D8"/>
                </a:solidFill>
              </a:rPr>
              <a:t> : </a:t>
            </a:r>
            <a:r>
              <a:rPr kumimoji="0" lang="ko-KR" altLang="en-US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핵심 </a:t>
            </a:r>
            <a:r>
              <a:rPr kumimoji="0" lang="ko-KR" altLang="ko-KR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3단계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회로 형성: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기판 위에 전기 신호가 흐를 수 있는 길</a:t>
            </a:r>
            <a:r>
              <a:rPr lang="ko-KR" altLang="en-US" dirty="0">
                <a:latin typeface="Arial" panose="020B0604020202020204" pitchFamily="34" charset="0"/>
              </a:rPr>
              <a:t>을 만드는 과정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ko-KR" altLang="ko-KR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층 결합 및 연결:</a:t>
            </a:r>
            <a:r>
              <a:rPr kumimoji="0" lang="ko-KR" altLang="ko-K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여러 회로층을 쌓아 올리고, 층간 연결 통로(구멍)</a:t>
            </a:r>
            <a:r>
              <a:rPr lang="ko-KR" altLang="en-US" dirty="0" err="1">
                <a:latin typeface="Arial" panose="020B0604020202020204" pitchFamily="34" charset="0"/>
              </a:rPr>
              <a:t>를</a:t>
            </a:r>
            <a:r>
              <a:rPr lang="ko-KR" altLang="en-US" dirty="0">
                <a:latin typeface="Arial" panose="020B0604020202020204" pitchFamily="34" charset="0"/>
              </a:rPr>
              <a:t> 통해 연결하는 과정</a:t>
            </a:r>
            <a:endParaRPr kumimoji="0" lang="en-US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eaLnBrk="0" fontAlgn="base" latinLnBrk="0" hangingPunct="0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kumimoji="0" lang="ko-KR" altLang="ko-KR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최종 마감:</a:t>
            </a:r>
            <a:r>
              <a:rPr kumimoji="0" lang="ko-KR" altLang="ko-KR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회로를 보호하고 부품 조립을 위한 준비 마</a:t>
            </a:r>
            <a:r>
              <a:rPr kumimoji="0" lang="ko-KR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무리 과정</a:t>
            </a:r>
            <a:endParaRPr kumimoji="0" lang="ko-KR" altLang="ko-KR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ko-K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05A3F4A5-E110-DCD9-90F4-ED3A488E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435" y="2984995"/>
            <a:ext cx="11677650" cy="4770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164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1E30356C-7490-0FCA-5EC6-AA772E8ABEAD}"/>
              </a:ext>
            </a:extLst>
          </p:cNvPr>
          <p:cNvSpPr/>
          <p:nvPr/>
        </p:nvSpPr>
        <p:spPr>
          <a:xfrm>
            <a:off x="682467" y="1170827"/>
            <a:ext cx="4791075" cy="2943973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584966-8131-7EEE-4AAD-4B692A81B746}"/>
              </a:ext>
            </a:extLst>
          </p:cNvPr>
          <p:cNvSpPr txBox="1"/>
          <p:nvPr/>
        </p:nvSpPr>
        <p:spPr>
          <a:xfrm>
            <a:off x="286229" y="1295680"/>
            <a:ext cx="5187313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3160D8"/>
                </a:solidFill>
              </a:rPr>
              <a:t>상세 공정 </a:t>
            </a:r>
            <a:r>
              <a:rPr lang="en-US" altLang="ko-KR" sz="2000" b="1" dirty="0">
                <a:solidFill>
                  <a:srgbClr val="3160D8"/>
                </a:solidFill>
              </a:rPr>
              <a:t>1: </a:t>
            </a:r>
            <a:r>
              <a:rPr lang="ko-KR" altLang="en-US" sz="2000" b="1" dirty="0">
                <a:solidFill>
                  <a:srgbClr val="3160D8"/>
                </a:solidFill>
              </a:rPr>
              <a:t>회로 형성</a:t>
            </a:r>
            <a:endParaRPr lang="en-US" altLang="ko-KR" sz="2000" b="1" dirty="0">
              <a:solidFill>
                <a:srgbClr val="3160D8"/>
              </a:solidFill>
            </a:endParaRPr>
          </a:p>
          <a:p>
            <a:endParaRPr lang="ko-KR" alt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설계 및 데이터 준비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내층</a:t>
            </a:r>
            <a:r>
              <a:rPr lang="en-US" altLang="ko-KR" b="1" dirty="0"/>
              <a:t>/</a:t>
            </a:r>
            <a:r>
              <a:rPr lang="ko-KR" altLang="en-US" b="1" dirty="0" err="1"/>
              <a:t>외층</a:t>
            </a:r>
            <a:r>
              <a:rPr lang="ko-KR" altLang="en-US" b="1" dirty="0"/>
              <a:t> 회로 형성</a:t>
            </a:r>
            <a:endParaRPr lang="en-US" altLang="ko-KR" b="1" dirty="0"/>
          </a:p>
          <a:p>
            <a:pPr lvl="1"/>
            <a:r>
              <a:rPr lang="en-US" altLang="ko-KR" b="1" dirty="0"/>
              <a:t>        </a:t>
            </a:r>
            <a:r>
              <a:rPr lang="ko-KR" altLang="en-US" dirty="0"/>
              <a:t>감광 필름과 빛</a:t>
            </a:r>
            <a:r>
              <a:rPr lang="en-US" altLang="ko-KR" dirty="0"/>
              <a:t>, </a:t>
            </a:r>
            <a:r>
              <a:rPr lang="ko-KR" altLang="en-US" dirty="0"/>
              <a:t>화학 약품을 사용하여 </a:t>
            </a:r>
            <a:endParaRPr lang="en-US" altLang="ko-KR" dirty="0"/>
          </a:p>
          <a:p>
            <a:pPr lvl="1"/>
            <a:r>
              <a:rPr lang="en-US" altLang="ko-KR" dirty="0"/>
              <a:t>        </a:t>
            </a:r>
            <a:r>
              <a:rPr lang="ko-KR" altLang="en-US" dirty="0" err="1"/>
              <a:t>동박을</a:t>
            </a:r>
            <a:r>
              <a:rPr lang="ko-KR" altLang="en-US" dirty="0"/>
              <a:t> 녹여내고 회로 패턴만 남김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검사</a:t>
            </a:r>
            <a:r>
              <a:rPr lang="en-US" altLang="ko-KR" b="1" dirty="0"/>
              <a:t>(AOI)</a:t>
            </a:r>
          </a:p>
          <a:p>
            <a:pPr lvl="1"/>
            <a:r>
              <a:rPr lang="en-US" altLang="ko-KR" b="1" dirty="0"/>
              <a:t>        </a:t>
            </a:r>
            <a:r>
              <a:rPr lang="ko-KR" altLang="en-US" dirty="0"/>
              <a:t>회로가 정확하게 만들어졌는지 자동 검사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endParaRPr lang="en-US" altLang="ko-KR" b="1" dirty="0"/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F1C1FBD8-E750-AFD5-70EF-B57755B8D134}"/>
              </a:ext>
            </a:extLst>
          </p:cNvPr>
          <p:cNvSpPr/>
          <p:nvPr/>
        </p:nvSpPr>
        <p:spPr>
          <a:xfrm>
            <a:off x="7315200" y="1141504"/>
            <a:ext cx="4857750" cy="2943973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0D39AF-1748-DFFF-C3D0-C2D03451C228}"/>
              </a:ext>
            </a:extLst>
          </p:cNvPr>
          <p:cNvSpPr txBox="1"/>
          <p:nvPr/>
        </p:nvSpPr>
        <p:spPr>
          <a:xfrm>
            <a:off x="6883241" y="1296428"/>
            <a:ext cx="5499259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3160D8"/>
                </a:solidFill>
              </a:rPr>
              <a:t>상세 공정 </a:t>
            </a:r>
            <a:r>
              <a:rPr lang="en-US" altLang="ko-KR" sz="2000" b="1" dirty="0">
                <a:solidFill>
                  <a:srgbClr val="3160D8"/>
                </a:solidFill>
              </a:rPr>
              <a:t>2: </a:t>
            </a:r>
            <a:r>
              <a:rPr lang="ko-KR" altLang="en-US" sz="2000" b="1" dirty="0">
                <a:solidFill>
                  <a:srgbClr val="3160D8"/>
                </a:solidFill>
              </a:rPr>
              <a:t>층 결합 및 연결</a:t>
            </a:r>
            <a:endParaRPr lang="en-US" altLang="ko-KR" sz="2000" b="1" dirty="0">
              <a:solidFill>
                <a:srgbClr val="3160D8"/>
              </a:solidFill>
            </a:endParaRPr>
          </a:p>
          <a:p>
            <a:endParaRPr lang="ko-KR" alt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적층</a:t>
            </a:r>
            <a:r>
              <a:rPr lang="en-US" altLang="ko-KR" b="1" dirty="0"/>
              <a:t>(Lamination)</a:t>
            </a:r>
          </a:p>
          <a:p>
            <a:pPr lvl="1"/>
            <a:r>
              <a:rPr lang="en-US" altLang="ko-KR" b="1" dirty="0"/>
              <a:t>        </a:t>
            </a:r>
            <a:r>
              <a:rPr lang="ko-KR" altLang="en-US" dirty="0"/>
              <a:t>회로가 형성된 층들을 여러 겹 쌓아 붙임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드릴</a:t>
            </a:r>
            <a:r>
              <a:rPr lang="en-US" altLang="ko-KR" b="1" dirty="0"/>
              <a:t>(Drilling)</a:t>
            </a:r>
          </a:p>
          <a:p>
            <a:pPr lvl="1"/>
            <a:r>
              <a:rPr lang="en-US" altLang="ko-KR" b="1" dirty="0"/>
              <a:t>        </a:t>
            </a:r>
            <a:r>
              <a:rPr lang="ko-KR" altLang="en-US" dirty="0"/>
              <a:t>부품을 꽂거나 층과 층을 연결할 구멍 생성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도금</a:t>
            </a:r>
            <a:r>
              <a:rPr lang="en-US" altLang="ko-KR" b="1" dirty="0"/>
              <a:t>(Plating)</a:t>
            </a:r>
          </a:p>
          <a:p>
            <a:pPr lvl="1"/>
            <a:r>
              <a:rPr lang="en-US" altLang="ko-KR" b="1" dirty="0"/>
              <a:t>         </a:t>
            </a:r>
            <a:r>
              <a:rPr lang="ko-KR" altLang="en-US" dirty="0"/>
              <a:t>뚫린 구멍 내부에 구리를 입혀 </a:t>
            </a:r>
            <a:endParaRPr lang="en-US" altLang="ko-KR" dirty="0"/>
          </a:p>
          <a:p>
            <a:pPr lvl="1"/>
            <a:r>
              <a:rPr lang="en-US" altLang="ko-KR" dirty="0"/>
              <a:t>         </a:t>
            </a:r>
            <a:r>
              <a:rPr lang="ko-KR" altLang="en-US" dirty="0"/>
              <a:t>각 층이 전기적으로 연결되게 함</a:t>
            </a:r>
            <a:endParaRPr lang="en-US" altLang="ko-KR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6334BCDB-3CC0-1D77-DEF9-17DD2B41D5F4}"/>
              </a:ext>
            </a:extLst>
          </p:cNvPr>
          <p:cNvSpPr/>
          <p:nvPr/>
        </p:nvSpPr>
        <p:spPr>
          <a:xfrm>
            <a:off x="2879885" y="4533152"/>
            <a:ext cx="4791075" cy="2943973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04B59B69-059C-6920-C4B9-30C77F8932E5}"/>
              </a:ext>
            </a:extLst>
          </p:cNvPr>
          <p:cNvSpPr/>
          <p:nvPr/>
        </p:nvSpPr>
        <p:spPr>
          <a:xfrm>
            <a:off x="9388317" y="4533152"/>
            <a:ext cx="4791075" cy="2943973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B4044A-0A2A-179E-0719-F1CBAFF838C2}"/>
              </a:ext>
            </a:extLst>
          </p:cNvPr>
          <p:cNvSpPr txBox="1"/>
          <p:nvPr/>
        </p:nvSpPr>
        <p:spPr>
          <a:xfrm>
            <a:off x="2661683" y="4708110"/>
            <a:ext cx="5009277" cy="2616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3160D8"/>
                </a:solidFill>
              </a:rPr>
              <a:t>상세 공정 </a:t>
            </a:r>
            <a:r>
              <a:rPr lang="en-US" altLang="ko-KR" sz="2000" b="1" dirty="0">
                <a:solidFill>
                  <a:srgbClr val="3160D8"/>
                </a:solidFill>
              </a:rPr>
              <a:t>3: </a:t>
            </a:r>
            <a:r>
              <a:rPr lang="ko-KR" altLang="en-US" sz="2000" b="1" dirty="0">
                <a:solidFill>
                  <a:srgbClr val="3160D8"/>
                </a:solidFill>
              </a:rPr>
              <a:t>최종 마감</a:t>
            </a:r>
            <a:endParaRPr lang="en-US" altLang="ko-KR" sz="2000" b="1" dirty="0">
              <a:solidFill>
                <a:srgbClr val="3160D8"/>
              </a:solidFill>
            </a:endParaRPr>
          </a:p>
          <a:p>
            <a:endParaRPr lang="ko-KR" alt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 err="1"/>
              <a:t>솔더</a:t>
            </a:r>
            <a:r>
              <a:rPr lang="ko-KR" altLang="en-US" b="1" dirty="0"/>
              <a:t> 마스크</a:t>
            </a:r>
            <a:r>
              <a:rPr lang="en-US" altLang="ko-KR" b="1" dirty="0"/>
              <a:t>(Solder Mask)</a:t>
            </a:r>
          </a:p>
          <a:p>
            <a:pPr lvl="1"/>
            <a:r>
              <a:rPr lang="en-US" altLang="ko-KR" b="1" dirty="0"/>
              <a:t>         </a:t>
            </a:r>
            <a:r>
              <a:rPr lang="ko-KR" altLang="en-US" dirty="0"/>
              <a:t>회로를 보호하는</a:t>
            </a:r>
            <a:r>
              <a:rPr lang="en-US" altLang="ko-KR" dirty="0"/>
              <a:t> </a:t>
            </a:r>
            <a:r>
              <a:rPr lang="ko-KR" altLang="en-US" dirty="0"/>
              <a:t>보호막을 입힘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실크 인쇄</a:t>
            </a:r>
            <a:r>
              <a:rPr lang="en-US" altLang="ko-KR" b="1" dirty="0"/>
              <a:t>(Silkscreen)</a:t>
            </a:r>
          </a:p>
          <a:p>
            <a:pPr lvl="1"/>
            <a:r>
              <a:rPr lang="ko-KR" altLang="en-US" dirty="0"/>
              <a:t>         부품의 위치를 나타내는 </a:t>
            </a:r>
            <a:endParaRPr lang="en-US" altLang="ko-KR" dirty="0"/>
          </a:p>
          <a:p>
            <a:pPr lvl="1"/>
            <a:r>
              <a:rPr lang="en-US" altLang="ko-KR" dirty="0"/>
              <a:t>        </a:t>
            </a:r>
            <a:r>
              <a:rPr lang="ko-KR" altLang="en-US" dirty="0"/>
              <a:t>글자</a:t>
            </a:r>
            <a:r>
              <a:rPr lang="en-US" altLang="ko-KR" dirty="0"/>
              <a:t>, </a:t>
            </a:r>
            <a:r>
              <a:rPr lang="ko-KR" altLang="en-US" dirty="0"/>
              <a:t>숫자</a:t>
            </a:r>
            <a:r>
              <a:rPr lang="en-US" altLang="ko-KR" dirty="0"/>
              <a:t>, </a:t>
            </a:r>
            <a:r>
              <a:rPr lang="ko-KR" altLang="en-US" dirty="0"/>
              <a:t>기호를 인쇄</a:t>
            </a:r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외형 가공</a:t>
            </a:r>
            <a:endParaRPr lang="en-US" altLang="ko-KR" b="1" dirty="0"/>
          </a:p>
          <a:p>
            <a:pPr lvl="1"/>
            <a:r>
              <a:rPr lang="en-US" altLang="ko-KR" b="1" dirty="0"/>
              <a:t>         </a:t>
            </a:r>
            <a:r>
              <a:rPr lang="ko-KR" altLang="en-US" dirty="0"/>
              <a:t>대형 패널을 개별 </a:t>
            </a:r>
            <a:r>
              <a:rPr lang="en-US" altLang="ko-KR" dirty="0"/>
              <a:t>PCB </a:t>
            </a:r>
            <a:r>
              <a:rPr lang="ko-KR" altLang="en-US" dirty="0"/>
              <a:t>기판으로 자름</a:t>
            </a:r>
            <a:endParaRPr lang="en-US" altLang="ko-K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C0455B-CF8C-BA7D-737D-7463EC37313B}"/>
              </a:ext>
            </a:extLst>
          </p:cNvPr>
          <p:cNvSpPr txBox="1"/>
          <p:nvPr/>
        </p:nvSpPr>
        <p:spPr>
          <a:xfrm>
            <a:off x="8920479" y="4826835"/>
            <a:ext cx="5452746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ko-KR" altLang="en-US" sz="2000" b="1" dirty="0">
                <a:solidFill>
                  <a:srgbClr val="3160D8"/>
                </a:solidFill>
              </a:rPr>
              <a:t>최종 품질 검증 및 출하</a:t>
            </a:r>
            <a:endParaRPr lang="en-US" altLang="ko-KR" sz="2000" b="1" dirty="0">
              <a:solidFill>
                <a:srgbClr val="3160D8"/>
              </a:solidFill>
            </a:endParaRPr>
          </a:p>
          <a:p>
            <a:endParaRPr lang="ko-KR" alt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전기 검사</a:t>
            </a:r>
            <a:r>
              <a:rPr lang="en-US" altLang="ko-KR" b="1" dirty="0"/>
              <a:t>(Electrical Test)</a:t>
            </a:r>
          </a:p>
          <a:p>
            <a:pPr lvl="1"/>
            <a:r>
              <a:rPr lang="en-US" altLang="ko-KR" b="1" dirty="0"/>
              <a:t>        </a:t>
            </a:r>
            <a:r>
              <a:rPr lang="ko-KR" altLang="en-US" dirty="0"/>
              <a:t>회로가 제대로 연결되었는지 전기로 확인</a:t>
            </a:r>
            <a:endParaRPr lang="en-US" altLang="ko-KR" dirty="0"/>
          </a:p>
          <a:p>
            <a:pPr lvl="1"/>
            <a:endParaRPr lang="en-US" altLang="ko-K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ko-KR" altLang="en-US" b="1" dirty="0"/>
              <a:t>최종 검사 및 포장</a:t>
            </a:r>
            <a:endParaRPr lang="en-US" altLang="ko-KR" b="1" dirty="0"/>
          </a:p>
          <a:p>
            <a:pPr lvl="1"/>
            <a:r>
              <a:rPr lang="en-US" altLang="ko-KR" b="1" dirty="0"/>
              <a:t>        </a:t>
            </a:r>
            <a:r>
              <a:rPr lang="ko-KR" altLang="en-US" dirty="0"/>
              <a:t>육안으로 불량을 확인 후</a:t>
            </a:r>
            <a:r>
              <a:rPr lang="en-US" altLang="ko-KR" dirty="0"/>
              <a:t> </a:t>
            </a:r>
            <a:r>
              <a:rPr lang="ko-KR" altLang="en-US" dirty="0"/>
              <a:t>출하를 위해 포장</a:t>
            </a:r>
            <a:endParaRPr lang="en-US" altLang="ko-K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922978-5241-B1EB-154C-5BF7A39C1A32}"/>
              </a:ext>
            </a:extLst>
          </p:cNvPr>
          <p:cNvSpPr txBox="1"/>
          <p:nvPr/>
        </p:nvSpPr>
        <p:spPr>
          <a:xfrm>
            <a:off x="400529" y="300518"/>
            <a:ext cx="743585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ko-KR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04 </a:t>
            </a:r>
            <a:r>
              <a:rPr kumimoji="0" lang="ko-KR" altLang="ko-KR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PCB 공정</a:t>
            </a:r>
            <a:r>
              <a:rPr lang="en-US" altLang="ko-KR" sz="3000" dirty="0">
                <a:solidFill>
                  <a:srgbClr val="3160D8"/>
                </a:solidFill>
              </a:rPr>
              <a:t> : </a:t>
            </a:r>
            <a:r>
              <a:rPr lang="ko-KR" altLang="en-US" sz="3000" dirty="0">
                <a:solidFill>
                  <a:srgbClr val="3160D8"/>
                </a:solidFill>
              </a:rPr>
              <a:t>상세 </a:t>
            </a:r>
            <a:r>
              <a:rPr kumimoji="0" lang="ko-KR" altLang="ko-KR" sz="3000" b="0" i="0" u="none" strike="noStrike" cap="none" normalizeH="0" baseline="0" dirty="0">
                <a:ln>
                  <a:noFill/>
                </a:ln>
                <a:solidFill>
                  <a:srgbClr val="3160D8"/>
                </a:solidFill>
                <a:effectLst/>
              </a:rPr>
              <a:t>단계</a:t>
            </a:r>
          </a:p>
        </p:txBody>
      </p:sp>
      <p:sp>
        <p:nvSpPr>
          <p:cNvPr id="11" name="화살표: 갈매기형 수장 10">
            <a:extLst>
              <a:ext uri="{FF2B5EF4-FFF2-40B4-BE49-F238E27FC236}">
                <a16:creationId xmlns:a16="http://schemas.microsoft.com/office/drawing/2014/main" id="{DF58008A-0A51-856F-4677-C36D919F8FBC}"/>
              </a:ext>
            </a:extLst>
          </p:cNvPr>
          <p:cNvSpPr/>
          <p:nvPr/>
        </p:nvSpPr>
        <p:spPr>
          <a:xfrm>
            <a:off x="6152055" y="2451518"/>
            <a:ext cx="484632" cy="484632"/>
          </a:xfrm>
          <a:prstGeom prst="chevron">
            <a:avLst/>
          </a:prstGeom>
          <a:ln>
            <a:solidFill>
              <a:srgbClr val="3160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2" name="화살표: 갈매기형 수장 11">
            <a:extLst>
              <a:ext uri="{FF2B5EF4-FFF2-40B4-BE49-F238E27FC236}">
                <a16:creationId xmlns:a16="http://schemas.microsoft.com/office/drawing/2014/main" id="{6988A638-3F5C-ED7A-AFBE-880787AF8D19}"/>
              </a:ext>
            </a:extLst>
          </p:cNvPr>
          <p:cNvSpPr/>
          <p:nvPr/>
        </p:nvSpPr>
        <p:spPr>
          <a:xfrm>
            <a:off x="2024859" y="5661443"/>
            <a:ext cx="484632" cy="484632"/>
          </a:xfrm>
          <a:prstGeom prst="chevron">
            <a:avLst/>
          </a:prstGeom>
          <a:ln>
            <a:solidFill>
              <a:srgbClr val="3160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3" name="화살표: 갈매기형 수장 12">
            <a:extLst>
              <a:ext uri="{FF2B5EF4-FFF2-40B4-BE49-F238E27FC236}">
                <a16:creationId xmlns:a16="http://schemas.microsoft.com/office/drawing/2014/main" id="{6571DDD1-069A-CE54-95FD-03476B2EC761}"/>
              </a:ext>
            </a:extLst>
          </p:cNvPr>
          <p:cNvSpPr/>
          <p:nvPr/>
        </p:nvSpPr>
        <p:spPr>
          <a:xfrm>
            <a:off x="8287322" y="5661443"/>
            <a:ext cx="484632" cy="484632"/>
          </a:xfrm>
          <a:prstGeom prst="chevron">
            <a:avLst/>
          </a:prstGeom>
          <a:ln>
            <a:solidFill>
              <a:srgbClr val="3160D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64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93130D52-BCDA-C378-AE3A-61AB76C676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7075"/>
          <a:stretch>
            <a:fillRect/>
          </a:stretch>
        </p:blipFill>
        <p:spPr>
          <a:xfrm>
            <a:off x="6695040" y="6540893"/>
            <a:ext cx="5187756" cy="1582924"/>
          </a:xfrm>
          <a:prstGeom prst="rect">
            <a:avLst/>
          </a:prstGeom>
        </p:spPr>
      </p:pic>
      <p:sp>
        <p:nvSpPr>
          <p:cNvPr id="2" name="Text 0">
            <a:extLst>
              <a:ext uri="{FF2B5EF4-FFF2-40B4-BE49-F238E27FC236}">
                <a16:creationId xmlns:a16="http://schemas.microsoft.com/office/drawing/2014/main" id="{3CD9BC2A-F1DC-FDE8-8E8C-30E62B826D52}"/>
              </a:ext>
            </a:extLst>
          </p:cNvPr>
          <p:cNvSpPr/>
          <p:nvPr/>
        </p:nvSpPr>
        <p:spPr>
          <a:xfrm>
            <a:off x="615583" y="388324"/>
            <a:ext cx="4023092" cy="41493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250"/>
              </a:lnSpc>
              <a:buNone/>
            </a:pPr>
            <a:r>
              <a:rPr lang="en-US" altLang="ko-KR" sz="3000" dirty="0">
                <a:solidFill>
                  <a:srgbClr val="3160D8"/>
                </a:solidFill>
                <a:ea typeface="+mj-ea"/>
                <a:cs typeface="MuseoModerno Medium" pitchFamily="34" charset="-120"/>
              </a:rPr>
              <a:t>05 </a:t>
            </a:r>
            <a:r>
              <a:rPr lang="ko-KR" altLang="en-US" sz="3000" dirty="0">
                <a:solidFill>
                  <a:srgbClr val="3160D8"/>
                </a:solidFill>
                <a:ea typeface="+mj-ea"/>
                <a:cs typeface="MuseoModerno Medium" pitchFamily="34" charset="-120"/>
              </a:rPr>
              <a:t>형상에 따른 </a:t>
            </a:r>
            <a:r>
              <a:rPr lang="en-US" sz="3000" dirty="0">
                <a:solidFill>
                  <a:srgbClr val="3160D8"/>
                </a:solidFill>
                <a:ea typeface="+mj-ea"/>
                <a:cs typeface="MuseoModerno Medium" pitchFamily="34" charset="-120"/>
              </a:rPr>
              <a:t>PCB </a:t>
            </a:r>
            <a:r>
              <a:rPr lang="ko-KR" altLang="en-US" sz="3000" dirty="0">
                <a:solidFill>
                  <a:srgbClr val="3160D8"/>
                </a:solidFill>
                <a:ea typeface="+mj-ea"/>
                <a:cs typeface="MuseoModerno Medium" pitchFamily="34" charset="-120"/>
              </a:rPr>
              <a:t>구분</a:t>
            </a:r>
            <a:endParaRPr lang="en-US" sz="3000" dirty="0">
              <a:solidFill>
                <a:srgbClr val="3160D8"/>
              </a:solidFill>
              <a:ea typeface="+mj-ea"/>
            </a:endParaRP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F9A4F169-869E-50D2-1AD1-E9BFCE68D796}"/>
              </a:ext>
            </a:extLst>
          </p:cNvPr>
          <p:cNvGrpSpPr/>
          <p:nvPr/>
        </p:nvGrpSpPr>
        <p:grpSpPr>
          <a:xfrm>
            <a:off x="1136160" y="1044662"/>
            <a:ext cx="5558880" cy="1185739"/>
            <a:chOff x="652299" y="1143516"/>
            <a:chExt cx="5558880" cy="1185739"/>
          </a:xfrm>
        </p:grpSpPr>
        <p:sp>
          <p:nvSpPr>
            <p:cNvPr id="3" name="Text 2">
              <a:extLst>
                <a:ext uri="{FF2B5EF4-FFF2-40B4-BE49-F238E27FC236}">
                  <a16:creationId xmlns:a16="http://schemas.microsoft.com/office/drawing/2014/main" id="{0955527E-314D-8DD9-F7C2-73A93CD9DEB1}"/>
                </a:ext>
              </a:extLst>
            </p:cNvPr>
            <p:cNvSpPr/>
            <p:nvPr/>
          </p:nvSpPr>
          <p:spPr>
            <a:xfrm>
              <a:off x="938813" y="1538630"/>
              <a:ext cx="5272366" cy="790625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>
                <a:lnSpc>
                  <a:spcPts val="2550"/>
                </a:lnSpc>
                <a:buSzPct val="100000"/>
              </a:pPr>
              <a:r>
                <a:rPr lang="en-US" altLang="ko-KR" dirty="0">
                  <a:latin typeface="+mn-ea"/>
                </a:rPr>
                <a:t>•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페놀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원판을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기판으로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사용하며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,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한쪽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면에만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부품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장착</a:t>
              </a:r>
              <a:endParaRPr lang="en-US" altLang="ko-KR" dirty="0">
                <a:solidFill>
                  <a:srgbClr val="3C3939"/>
                </a:solidFill>
                <a:latin typeface="+mn-ea"/>
                <a:cs typeface="ADLaM Display" panose="020F0502020204030204" pitchFamily="2" charset="0"/>
              </a:endParaRPr>
            </a:p>
            <a:p>
              <a:pPr>
                <a:lnSpc>
                  <a:spcPts val="2550"/>
                </a:lnSpc>
                <a:buSzPct val="100000"/>
              </a:pPr>
              <a:r>
                <a:rPr lang="en-US" altLang="ko-KR" dirty="0">
                  <a:latin typeface="+mn-ea"/>
                </a:rPr>
                <a:t>•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라디오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,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전화기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등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비교적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단순한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회로를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가진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제품에</a:t>
              </a:r>
              <a:r>
                <a:rPr lang="en-US" altLang="ko-KR" dirty="0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 </a:t>
              </a:r>
              <a:r>
                <a:rPr lang="en-US" altLang="ko-KR" dirty="0" err="1">
                  <a:solidFill>
                    <a:srgbClr val="3C3939"/>
                  </a:solidFill>
                  <a:latin typeface="+mn-ea"/>
                  <a:cs typeface="ADLaM Display" panose="020F0502020204030204" pitchFamily="2" charset="0"/>
                </a:rPr>
                <a:t>사용</a:t>
              </a:r>
              <a:endParaRPr lang="en-US" altLang="ko-KR" dirty="0">
                <a:latin typeface="+mn-ea"/>
                <a:cs typeface="ADLaM Display" panose="020F0502020204030204" pitchFamily="2" charset="0"/>
              </a:endParaRPr>
            </a:p>
            <a:p>
              <a:pPr marL="342900" indent="-342900">
                <a:lnSpc>
                  <a:spcPts val="2550"/>
                </a:lnSpc>
                <a:buSzPct val="100000"/>
                <a:buChar char="•"/>
              </a:pPr>
              <a:endParaRPr lang="en-US" altLang="ko-KR" dirty="0">
                <a:latin typeface="+mn-ea"/>
                <a:cs typeface="ADLaM Display" panose="020F0502020204030204" pitchFamily="2" charset="0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3CCCEC4-162C-E200-3FC6-078C00E585B5}"/>
                </a:ext>
              </a:extLst>
            </p:cNvPr>
            <p:cNvSpPr txBox="1"/>
            <p:nvPr/>
          </p:nvSpPr>
          <p:spPr>
            <a:xfrm>
              <a:off x="652299" y="1143516"/>
              <a:ext cx="19395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rgbClr val="3160D8"/>
                  </a:solidFill>
                </a:rPr>
                <a:t>단면 </a:t>
              </a:r>
              <a:r>
                <a:rPr lang="en-US" altLang="ko-KR" sz="2000" b="1" dirty="0">
                  <a:solidFill>
                    <a:srgbClr val="3160D8"/>
                  </a:solidFill>
                </a:rPr>
                <a:t>PCB</a:t>
              </a:r>
            </a:p>
          </p:txBody>
        </p:sp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id="{06646A16-512A-62FA-63C1-A93925F4348D}"/>
              </a:ext>
            </a:extLst>
          </p:cNvPr>
          <p:cNvGrpSpPr/>
          <p:nvPr/>
        </p:nvGrpSpPr>
        <p:grpSpPr>
          <a:xfrm>
            <a:off x="1422673" y="6385482"/>
            <a:ext cx="5187756" cy="1271926"/>
            <a:chOff x="9481468" y="6415572"/>
            <a:chExt cx="4684668" cy="998276"/>
          </a:xfrm>
        </p:grpSpPr>
        <p:sp>
          <p:nvSpPr>
            <p:cNvPr id="7" name="Text 3">
              <a:extLst>
                <a:ext uri="{FF2B5EF4-FFF2-40B4-BE49-F238E27FC236}">
                  <a16:creationId xmlns:a16="http://schemas.microsoft.com/office/drawing/2014/main" id="{B5EFBFD1-C58E-EFF7-A1A7-9AA47B8940F4}"/>
                </a:ext>
              </a:extLst>
            </p:cNvPr>
            <p:cNvSpPr/>
            <p:nvPr/>
          </p:nvSpPr>
          <p:spPr>
            <a:xfrm>
              <a:off x="9659677" y="6415572"/>
              <a:ext cx="1659850" cy="207407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 marL="0" indent="0" algn="l">
                <a:lnSpc>
                  <a:spcPts val="1600"/>
                </a:lnSpc>
                <a:buNone/>
              </a:pPr>
              <a:r>
                <a:rPr lang="ko-KR" altLang="en-US" sz="2000" b="1" dirty="0" err="1">
                  <a:solidFill>
                    <a:srgbClr val="3160D8"/>
                  </a:solidFill>
                  <a:ea typeface="+mj-ea"/>
                  <a:cs typeface="MuseoModerno Medium" pitchFamily="34" charset="-120"/>
                </a:rPr>
                <a:t>플렉시블</a:t>
              </a:r>
              <a:r>
                <a:rPr lang="en-US" sz="2000" b="1" dirty="0">
                  <a:solidFill>
                    <a:srgbClr val="3160D8"/>
                  </a:solidFill>
                  <a:ea typeface="+mj-ea"/>
                  <a:cs typeface="MuseoModerno Medium" pitchFamily="34" charset="-120"/>
                </a:rPr>
                <a:t> PCB</a:t>
              </a:r>
              <a:endParaRPr lang="en-US" sz="2000" b="1" dirty="0">
                <a:solidFill>
                  <a:srgbClr val="3160D8"/>
                </a:solidFill>
                <a:ea typeface="+mj-ea"/>
              </a:endParaRPr>
            </a:p>
          </p:txBody>
        </p:sp>
        <p:sp>
          <p:nvSpPr>
            <p:cNvPr id="8" name="Text 4">
              <a:extLst>
                <a:ext uri="{FF2B5EF4-FFF2-40B4-BE49-F238E27FC236}">
                  <a16:creationId xmlns:a16="http://schemas.microsoft.com/office/drawing/2014/main" id="{D23058BB-2CBF-D81C-7A61-F591AAAFFBBB}"/>
                </a:ext>
              </a:extLst>
            </p:cNvPr>
            <p:cNvSpPr/>
            <p:nvPr/>
          </p:nvSpPr>
          <p:spPr>
            <a:xfrm>
              <a:off x="9481468" y="6632911"/>
              <a:ext cx="4684668" cy="780937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>
                <a:lnSpc>
                  <a:spcPct val="150000"/>
                </a:lnSpc>
              </a:pPr>
              <a:r>
                <a:rPr lang="en-US" altLang="ko-KR" dirty="0"/>
                <a:t>•  </a:t>
              </a:r>
              <a:r>
                <a:rPr lang="ko-KR" altLang="en-US" dirty="0"/>
                <a:t>유연성 있는 기판으로 제작된 </a:t>
              </a:r>
              <a:r>
                <a:rPr lang="en-US" altLang="ko-KR" dirty="0"/>
                <a:t>PCB</a:t>
              </a:r>
              <a:r>
                <a:rPr lang="ko-KR" altLang="en-US" dirty="0"/>
                <a:t>로</a:t>
              </a:r>
              <a:r>
                <a:rPr lang="en-US" altLang="ko-KR" dirty="0"/>
                <a:t>,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/>
                <a:t>      </a:t>
              </a:r>
              <a:r>
                <a:rPr lang="ko-KR" altLang="en-US" dirty="0"/>
                <a:t>회로판이 움직여야 하는 경우 사용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/>
                <a:t>•  </a:t>
              </a:r>
              <a:r>
                <a:rPr lang="ko-KR" altLang="en-US" dirty="0"/>
                <a:t>경성</a:t>
              </a:r>
              <a:r>
                <a:rPr lang="en-US" altLang="ko-KR" dirty="0"/>
                <a:t>(Rigid), </a:t>
              </a:r>
              <a:r>
                <a:rPr lang="ko-KR" altLang="en-US" dirty="0"/>
                <a:t>연성</a:t>
              </a:r>
              <a:r>
                <a:rPr lang="en-US" altLang="ko-KR" dirty="0"/>
                <a:t>(Flexible), </a:t>
              </a:r>
              <a:r>
                <a:rPr lang="ko-KR" altLang="en-US" dirty="0"/>
                <a:t>경</a:t>
              </a:r>
              <a:r>
                <a:rPr lang="en-US" altLang="ko-KR" dirty="0"/>
                <a:t>-</a:t>
              </a:r>
              <a:r>
                <a:rPr lang="ko-KR" altLang="en-US" dirty="0"/>
                <a:t>연성</a:t>
              </a:r>
              <a:r>
                <a:rPr lang="en-US" altLang="ko-KR" dirty="0"/>
                <a:t>(Rigid-Flexible) </a:t>
              </a:r>
            </a:p>
          </p:txBody>
        </p:sp>
      </p:grp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D3DC053C-F579-4E91-E424-A61A8CEA7891}"/>
              </a:ext>
            </a:extLst>
          </p:cNvPr>
          <p:cNvGrpSpPr/>
          <p:nvPr/>
        </p:nvGrpSpPr>
        <p:grpSpPr>
          <a:xfrm>
            <a:off x="1422675" y="4339170"/>
            <a:ext cx="6276355" cy="1517240"/>
            <a:chOff x="938814" y="4438024"/>
            <a:chExt cx="6276355" cy="151724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FB2F6CA-AE74-45A1-E03B-118E20B7E78A}"/>
                </a:ext>
              </a:extLst>
            </p:cNvPr>
            <p:cNvSpPr txBox="1"/>
            <p:nvPr/>
          </p:nvSpPr>
          <p:spPr>
            <a:xfrm>
              <a:off x="938815" y="4438024"/>
              <a:ext cx="142398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rgbClr val="3160D8"/>
                  </a:solidFill>
                </a:rPr>
                <a:t>다층 </a:t>
              </a:r>
              <a:r>
                <a:rPr lang="en-US" altLang="ko-KR" sz="2000" b="1" dirty="0">
                  <a:solidFill>
                    <a:srgbClr val="3160D8"/>
                  </a:solidFill>
                </a:rPr>
                <a:t>PCB</a:t>
              </a:r>
            </a:p>
          </p:txBody>
        </p:sp>
        <p:sp>
          <p:nvSpPr>
            <p:cNvPr id="11" name="Text 6">
              <a:extLst>
                <a:ext uri="{FF2B5EF4-FFF2-40B4-BE49-F238E27FC236}">
                  <a16:creationId xmlns:a16="http://schemas.microsoft.com/office/drawing/2014/main" id="{8D50A825-08AC-F906-F898-9F2D6FC53D3D}"/>
                </a:ext>
              </a:extLst>
            </p:cNvPr>
            <p:cNvSpPr/>
            <p:nvPr/>
          </p:nvSpPr>
          <p:spPr>
            <a:xfrm>
              <a:off x="938814" y="4764573"/>
              <a:ext cx="6276355" cy="1190691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>
                <a:lnSpc>
                  <a:spcPct val="150000"/>
                </a:lnSpc>
              </a:pPr>
              <a:r>
                <a:rPr lang="en-US" altLang="ko-KR" dirty="0"/>
                <a:t>• </a:t>
              </a:r>
              <a:r>
                <a:rPr lang="ko-KR" altLang="en-US" dirty="0"/>
                <a:t>내층과 </a:t>
              </a:r>
              <a:r>
                <a:rPr lang="ko-KR" altLang="en-US" dirty="0" err="1"/>
                <a:t>외층</a:t>
              </a:r>
              <a:r>
                <a:rPr lang="ko-KR" altLang="en-US" dirty="0"/>
                <a:t> 회로를 가진 입체구조의 </a:t>
              </a:r>
              <a:r>
                <a:rPr lang="en-US" altLang="ko-KR" dirty="0"/>
                <a:t>PCB </a:t>
              </a:r>
            </a:p>
            <a:p>
              <a:pPr>
                <a:lnSpc>
                  <a:spcPct val="150000"/>
                </a:lnSpc>
              </a:pPr>
              <a:r>
                <a:rPr lang="en-US" altLang="ko-KR" dirty="0"/>
                <a:t>• </a:t>
              </a:r>
              <a:r>
                <a:rPr lang="ko-KR" altLang="en-US" dirty="0"/>
                <a:t>입체배선에 의한 고밀도 부품실장 및 배선 거리의 단축이 가능한 제품 </a:t>
              </a:r>
              <a:endParaRPr lang="en-US" altLang="ko-KR" dirty="0"/>
            </a:p>
            <a:p>
              <a:pPr>
                <a:lnSpc>
                  <a:spcPct val="150000"/>
                </a:lnSpc>
              </a:pPr>
              <a:r>
                <a:rPr lang="en-US" altLang="ko-KR" dirty="0"/>
                <a:t>• </a:t>
              </a:r>
              <a:r>
                <a:rPr lang="ko-KR" altLang="en-US" dirty="0"/>
                <a:t>주로 컴퓨터</a:t>
              </a:r>
              <a:r>
                <a:rPr lang="en-US" altLang="ko-KR" dirty="0"/>
                <a:t>, </a:t>
              </a:r>
              <a:r>
                <a:rPr lang="ko-KR" altLang="en-US" dirty="0"/>
                <a:t>캠코더</a:t>
              </a:r>
              <a:r>
                <a:rPr lang="en-US" altLang="ko-KR" dirty="0"/>
                <a:t>, </a:t>
              </a:r>
              <a:r>
                <a:rPr lang="ko-KR" altLang="en-US" dirty="0"/>
                <a:t>휴대폰 등 高정밀기기에 사용</a:t>
              </a:r>
              <a:endParaRPr lang="en-US" dirty="0"/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01F6D04E-5E6D-2C31-25BE-23E13D52F8C8}"/>
              </a:ext>
            </a:extLst>
          </p:cNvPr>
          <p:cNvGrpSpPr/>
          <p:nvPr/>
        </p:nvGrpSpPr>
        <p:grpSpPr>
          <a:xfrm>
            <a:off x="1422674" y="2513345"/>
            <a:ext cx="3765787" cy="1436819"/>
            <a:chOff x="938813" y="2612199"/>
            <a:chExt cx="3765787" cy="1436819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B9BB2BF-55A2-5CAF-A48E-4C3EB9BCD6D7}"/>
                </a:ext>
              </a:extLst>
            </p:cNvPr>
            <p:cNvSpPr txBox="1"/>
            <p:nvPr/>
          </p:nvSpPr>
          <p:spPr>
            <a:xfrm>
              <a:off x="938813" y="2612199"/>
              <a:ext cx="142398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2000" b="1" dirty="0">
                  <a:solidFill>
                    <a:srgbClr val="3160D8"/>
                  </a:solidFill>
                </a:rPr>
                <a:t>양면 </a:t>
              </a:r>
              <a:r>
                <a:rPr lang="en-US" altLang="ko-KR" sz="2000" b="1" dirty="0">
                  <a:solidFill>
                    <a:srgbClr val="3160D8"/>
                  </a:solidFill>
                </a:rPr>
                <a:t>PCB</a:t>
              </a:r>
            </a:p>
          </p:txBody>
        </p:sp>
        <p:sp>
          <p:nvSpPr>
            <p:cNvPr id="12" name="Text 4">
              <a:extLst>
                <a:ext uri="{FF2B5EF4-FFF2-40B4-BE49-F238E27FC236}">
                  <a16:creationId xmlns:a16="http://schemas.microsoft.com/office/drawing/2014/main" id="{C3F943C3-656D-B925-8BEE-F0B6E08509C6}"/>
                </a:ext>
              </a:extLst>
            </p:cNvPr>
            <p:cNvSpPr/>
            <p:nvPr/>
          </p:nvSpPr>
          <p:spPr>
            <a:xfrm>
              <a:off x="938813" y="2904232"/>
              <a:ext cx="3765787" cy="1144786"/>
            </a:xfrm>
            <a:prstGeom prst="rect">
              <a:avLst/>
            </a:prstGeom>
            <a:noFill/>
            <a:ln/>
          </p:spPr>
          <p:txBody>
            <a:bodyPr wrap="none" lIns="0" tIns="0" rIns="0" bIns="0" rtlCol="0" anchor="t"/>
            <a:lstStyle/>
            <a:p>
              <a:pPr>
                <a:lnSpc>
                  <a:spcPct val="150000"/>
                </a:lnSpc>
              </a:pPr>
              <a:r>
                <a:rPr lang="en-US" altLang="ko-KR" dirty="0"/>
                <a:t>•  </a:t>
              </a:r>
              <a:r>
                <a:rPr lang="ko-KR" altLang="en-US" dirty="0"/>
                <a:t>에폭시 수지로 만든 원판 사용 </a:t>
              </a:r>
              <a:endParaRPr lang="en-US" altLang="ko-KR" dirty="0"/>
            </a:p>
            <a:p>
              <a:pPr>
                <a:lnSpc>
                  <a:spcPct val="150000"/>
                </a:lnSpc>
              </a:pPr>
              <a:r>
                <a:rPr lang="en-US" altLang="ko-KR" dirty="0"/>
                <a:t>•  </a:t>
              </a:r>
              <a:r>
                <a:rPr lang="ko-KR" altLang="en-US" dirty="0"/>
                <a:t>단면에 비해 고밀도 부품 실장 가능 </a:t>
              </a:r>
              <a:endParaRPr lang="en-US" altLang="ko-KR" dirty="0"/>
            </a:p>
            <a:p>
              <a:pPr>
                <a:lnSpc>
                  <a:spcPct val="150000"/>
                </a:lnSpc>
              </a:pPr>
              <a:r>
                <a:rPr lang="en-US" altLang="ko-KR" dirty="0"/>
                <a:t>•  TV, FAX </a:t>
              </a:r>
              <a:r>
                <a:rPr lang="ko-KR" altLang="en-US" dirty="0"/>
                <a:t>등 복잡한 제품에 사용</a:t>
              </a:r>
              <a:endParaRPr lang="en-US" dirty="0"/>
            </a:p>
          </p:txBody>
        </p:sp>
      </p:grpSp>
      <p:pic>
        <p:nvPicPr>
          <p:cNvPr id="13" name="그림 12">
            <a:extLst>
              <a:ext uri="{FF2B5EF4-FFF2-40B4-BE49-F238E27FC236}">
                <a16:creationId xmlns:a16="http://schemas.microsoft.com/office/drawing/2014/main" id="{7A8D8063-9F69-4FA5-B1B0-8C16EFCA9D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9755" b="55578"/>
          <a:stretch>
            <a:fillRect/>
          </a:stretch>
        </p:blipFill>
        <p:spPr>
          <a:xfrm>
            <a:off x="7935362" y="770104"/>
            <a:ext cx="1724577" cy="1460297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C1C27889-F6DE-7E72-48B7-A3B49B1BA2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2888" r="36867" b="55578"/>
          <a:stretch>
            <a:fillRect/>
          </a:stretch>
        </p:blipFill>
        <p:spPr>
          <a:xfrm>
            <a:off x="5670236" y="2513345"/>
            <a:ext cx="1880387" cy="1592230"/>
          </a:xfrm>
          <a:prstGeom prst="rect">
            <a:avLst/>
          </a:prstGeom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3BE492C8-A9FA-4B32-0ADE-1C8C7CC9C7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371" t="-1356" r="933" b="56934"/>
          <a:stretch>
            <a:fillRect/>
          </a:stretch>
        </p:blipFill>
        <p:spPr>
          <a:xfrm>
            <a:off x="9000919" y="4648704"/>
            <a:ext cx="1724578" cy="13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7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1906</TotalTime>
  <Words>674</Words>
  <Application>Microsoft Office PowerPoint</Application>
  <PresentationFormat>사용자 지정</PresentationFormat>
  <Paragraphs>136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MuseoModerno Medium</vt:lpstr>
      <vt:lpstr>Roboto</vt:lpstr>
      <vt:lpstr>Source Sans Pro</vt:lpstr>
      <vt:lpstr>Arial</vt:lpstr>
      <vt:lpstr>Poppins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최시영</dc:creator>
  <cp:lastModifiedBy>최시영 연구원 (YSM)</cp:lastModifiedBy>
  <cp:revision>2</cp:revision>
  <dcterms:created xsi:type="dcterms:W3CDTF">2025-06-25T00:37:48Z</dcterms:created>
  <dcterms:modified xsi:type="dcterms:W3CDTF">2025-08-08T05:42:22Z</dcterms:modified>
</cp:coreProperties>
</file>